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9" r:id="rId1"/>
  </p:sldMasterIdLst>
  <p:notesMasterIdLst>
    <p:notesMasterId r:id="rId14"/>
  </p:notesMasterIdLst>
  <p:handoutMasterIdLst>
    <p:handoutMasterId r:id="rId15"/>
  </p:handoutMasterIdLst>
  <p:sldIdLst>
    <p:sldId id="412" r:id="rId2"/>
    <p:sldId id="315" r:id="rId3"/>
    <p:sldId id="316" r:id="rId4"/>
    <p:sldId id="317" r:id="rId5"/>
    <p:sldId id="318" r:id="rId6"/>
    <p:sldId id="351" r:id="rId7"/>
    <p:sldId id="352" r:id="rId8"/>
    <p:sldId id="354" r:id="rId9"/>
    <p:sldId id="396" r:id="rId10"/>
    <p:sldId id="398" r:id="rId11"/>
    <p:sldId id="399" r:id="rId12"/>
    <p:sldId id="407" r:id="rId13"/>
  </p:sldIdLst>
  <p:sldSz cx="9906000" cy="6858000" type="A4"/>
  <p:notesSz cx="9906000" cy="67945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0">
          <p15:clr>
            <a:srgbClr val="A4A3A4"/>
          </p15:clr>
        </p15:guide>
        <p15:guide id="2" pos="312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  <a:srgbClr val="669900"/>
    <a:srgbClr val="99FF33"/>
    <a:srgbClr val="990000"/>
    <a:srgbClr val="CC6600"/>
    <a:srgbClr val="FF99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7AC3CCA-C797-4891-BE02-D94E43425B7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227" autoAdjust="0"/>
    <p:restoredTop sz="78026" autoAdjust="0"/>
  </p:normalViewPr>
  <p:slideViewPr>
    <p:cSldViewPr snapToGrid="0">
      <p:cViewPr varScale="1">
        <p:scale>
          <a:sx n="40" d="100"/>
          <a:sy n="40" d="100"/>
        </p:scale>
        <p:origin x="1720" y="4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3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912"/>
    </p:cViewPr>
  </p:sorterViewPr>
  <p:notesViewPr>
    <p:cSldViewPr snapToGrid="0">
      <p:cViewPr varScale="1">
        <p:scale>
          <a:sx n="94" d="100"/>
          <a:sy n="94" d="100"/>
        </p:scale>
        <p:origin x="-120" y="-474"/>
      </p:cViewPr>
      <p:guideLst>
        <p:guide orient="horz" pos="2140"/>
        <p:guide pos="312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cCormick, John" userId="872fc56c-f648-4c83-9a80-0bb9da7e00af" providerId="ADAL" clId="{D2C8A1D4-1909-46EA-9352-08C7E007275A}"/>
    <pc:docChg chg="delSld">
      <pc:chgData name="MacCormick, John" userId="872fc56c-f648-4c83-9a80-0bb9da7e00af" providerId="ADAL" clId="{D2C8A1D4-1909-46EA-9352-08C7E007275A}" dt="2025-12-09T01:32:24.656" v="3" actId="47"/>
      <pc:docMkLst>
        <pc:docMk/>
      </pc:docMkLst>
      <pc:sldChg chg="del">
        <pc:chgData name="MacCormick, John" userId="872fc56c-f648-4c83-9a80-0bb9da7e00af" providerId="ADAL" clId="{D2C8A1D4-1909-46EA-9352-08C7E007275A}" dt="2025-12-09T01:31:49.058" v="0" actId="47"/>
        <pc:sldMkLst>
          <pc:docMk/>
          <pc:sldMk cId="0" sldId="319"/>
        </pc:sldMkLst>
      </pc:sldChg>
      <pc:sldChg chg="del">
        <pc:chgData name="MacCormick, John" userId="872fc56c-f648-4c83-9a80-0bb9da7e00af" providerId="ADAL" clId="{D2C8A1D4-1909-46EA-9352-08C7E007275A}" dt="2025-12-09T01:31:49.058" v="0" actId="47"/>
        <pc:sldMkLst>
          <pc:docMk/>
          <pc:sldMk cId="0" sldId="320"/>
        </pc:sldMkLst>
      </pc:sldChg>
      <pc:sldChg chg="del">
        <pc:chgData name="MacCormick, John" userId="872fc56c-f648-4c83-9a80-0bb9da7e00af" providerId="ADAL" clId="{D2C8A1D4-1909-46EA-9352-08C7E007275A}" dt="2025-12-09T01:31:49.058" v="0" actId="47"/>
        <pc:sldMkLst>
          <pc:docMk/>
          <pc:sldMk cId="0" sldId="321"/>
        </pc:sldMkLst>
      </pc:sldChg>
      <pc:sldChg chg="del">
        <pc:chgData name="MacCormick, John" userId="872fc56c-f648-4c83-9a80-0bb9da7e00af" providerId="ADAL" clId="{D2C8A1D4-1909-46EA-9352-08C7E007275A}" dt="2025-12-09T01:31:49.058" v="0" actId="47"/>
        <pc:sldMkLst>
          <pc:docMk/>
          <pc:sldMk cId="0" sldId="322"/>
        </pc:sldMkLst>
      </pc:sldChg>
      <pc:sldChg chg="del">
        <pc:chgData name="MacCormick, John" userId="872fc56c-f648-4c83-9a80-0bb9da7e00af" providerId="ADAL" clId="{D2C8A1D4-1909-46EA-9352-08C7E007275A}" dt="2025-12-09T01:31:49.058" v="0" actId="47"/>
        <pc:sldMkLst>
          <pc:docMk/>
          <pc:sldMk cId="0" sldId="323"/>
        </pc:sldMkLst>
      </pc:sldChg>
      <pc:sldChg chg="del">
        <pc:chgData name="MacCormick, John" userId="872fc56c-f648-4c83-9a80-0bb9da7e00af" providerId="ADAL" clId="{D2C8A1D4-1909-46EA-9352-08C7E007275A}" dt="2025-12-09T01:31:49.058" v="0" actId="47"/>
        <pc:sldMkLst>
          <pc:docMk/>
          <pc:sldMk cId="0" sldId="324"/>
        </pc:sldMkLst>
      </pc:sldChg>
      <pc:sldChg chg="del">
        <pc:chgData name="MacCormick, John" userId="872fc56c-f648-4c83-9a80-0bb9da7e00af" providerId="ADAL" clId="{D2C8A1D4-1909-46EA-9352-08C7E007275A}" dt="2025-12-09T01:31:49.058" v="0" actId="47"/>
        <pc:sldMkLst>
          <pc:docMk/>
          <pc:sldMk cId="0" sldId="326"/>
        </pc:sldMkLst>
      </pc:sldChg>
      <pc:sldChg chg="del">
        <pc:chgData name="MacCormick, John" userId="872fc56c-f648-4c83-9a80-0bb9da7e00af" providerId="ADAL" clId="{D2C8A1D4-1909-46EA-9352-08C7E007275A}" dt="2025-12-09T01:31:57.859" v="1" actId="47"/>
        <pc:sldMkLst>
          <pc:docMk/>
          <pc:sldMk cId="0" sldId="327"/>
        </pc:sldMkLst>
      </pc:sldChg>
      <pc:sldChg chg="del">
        <pc:chgData name="MacCormick, John" userId="872fc56c-f648-4c83-9a80-0bb9da7e00af" providerId="ADAL" clId="{D2C8A1D4-1909-46EA-9352-08C7E007275A}" dt="2025-12-09T01:31:57.859" v="1" actId="47"/>
        <pc:sldMkLst>
          <pc:docMk/>
          <pc:sldMk cId="0" sldId="328"/>
        </pc:sldMkLst>
      </pc:sldChg>
      <pc:sldChg chg="del">
        <pc:chgData name="MacCormick, John" userId="872fc56c-f648-4c83-9a80-0bb9da7e00af" providerId="ADAL" clId="{D2C8A1D4-1909-46EA-9352-08C7E007275A}" dt="2025-12-09T01:31:57.859" v="1" actId="47"/>
        <pc:sldMkLst>
          <pc:docMk/>
          <pc:sldMk cId="0" sldId="329"/>
        </pc:sldMkLst>
      </pc:sldChg>
      <pc:sldChg chg="del">
        <pc:chgData name="MacCormick, John" userId="872fc56c-f648-4c83-9a80-0bb9da7e00af" providerId="ADAL" clId="{D2C8A1D4-1909-46EA-9352-08C7E007275A}" dt="2025-12-09T01:31:57.859" v="1" actId="47"/>
        <pc:sldMkLst>
          <pc:docMk/>
          <pc:sldMk cId="0" sldId="349"/>
        </pc:sldMkLst>
      </pc:sldChg>
      <pc:sldChg chg="del">
        <pc:chgData name="MacCormick, John" userId="872fc56c-f648-4c83-9a80-0bb9da7e00af" providerId="ADAL" clId="{D2C8A1D4-1909-46EA-9352-08C7E007275A}" dt="2025-12-09T01:31:57.859" v="1" actId="47"/>
        <pc:sldMkLst>
          <pc:docMk/>
          <pc:sldMk cId="0" sldId="350"/>
        </pc:sldMkLst>
      </pc:sldChg>
      <pc:sldChg chg="del">
        <pc:chgData name="MacCormick, John" userId="872fc56c-f648-4c83-9a80-0bb9da7e00af" providerId="ADAL" clId="{D2C8A1D4-1909-46EA-9352-08C7E007275A}" dt="2025-12-09T01:32:14.177" v="2" actId="47"/>
        <pc:sldMkLst>
          <pc:docMk/>
          <pc:sldMk cId="0" sldId="353"/>
        </pc:sldMkLst>
      </pc:sldChg>
      <pc:sldChg chg="del">
        <pc:chgData name="MacCormick, John" userId="872fc56c-f648-4c83-9a80-0bb9da7e00af" providerId="ADAL" clId="{D2C8A1D4-1909-46EA-9352-08C7E007275A}" dt="2025-12-09T01:32:24.656" v="3" actId="47"/>
        <pc:sldMkLst>
          <pc:docMk/>
          <pc:sldMk cId="0" sldId="355"/>
        </pc:sldMkLst>
      </pc:sldChg>
      <pc:sldChg chg="del">
        <pc:chgData name="MacCormick, John" userId="872fc56c-f648-4c83-9a80-0bb9da7e00af" providerId="ADAL" clId="{D2C8A1D4-1909-46EA-9352-08C7E007275A}" dt="2025-12-09T01:32:24.656" v="3" actId="47"/>
        <pc:sldMkLst>
          <pc:docMk/>
          <pc:sldMk cId="0" sldId="356"/>
        </pc:sldMkLst>
      </pc:sldChg>
      <pc:sldChg chg="del">
        <pc:chgData name="MacCormick, John" userId="872fc56c-f648-4c83-9a80-0bb9da7e00af" providerId="ADAL" clId="{D2C8A1D4-1909-46EA-9352-08C7E007275A}" dt="2025-12-09T01:31:57.859" v="1" actId="47"/>
        <pc:sldMkLst>
          <pc:docMk/>
          <pc:sldMk cId="659182825" sldId="41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94A7D0F-552C-40FF-AF10-42CB4F7227F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18" tIns="47710" rIns="95418" bIns="47710" numCol="1" anchor="t" anchorCtr="0" compatLnSpc="1">
            <a:prstTxWarp prst="textNoShape">
              <a:avLst/>
            </a:prstTxWarp>
          </a:bodyPr>
          <a:lstStyle>
            <a:lvl1pPr algn="l" defTabSz="954301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CF5D01C-0490-4AFC-9EE1-247A3F44C4A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11813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18" tIns="47710" rIns="95418" bIns="47710" numCol="1" anchor="t" anchorCtr="0" compatLnSpc="1">
            <a:prstTxWarp prst="textNoShape">
              <a:avLst/>
            </a:prstTxWarp>
          </a:bodyPr>
          <a:lstStyle>
            <a:lvl1pPr algn="r" defTabSz="954301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AFCCCCFF-900E-4B13-A4D1-8E3025CDE00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3188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18" tIns="47710" rIns="95418" bIns="47710" numCol="1" anchor="b" anchorCtr="0" compatLnSpc="1">
            <a:prstTxWarp prst="textNoShape">
              <a:avLst/>
            </a:prstTxWarp>
          </a:bodyPr>
          <a:lstStyle>
            <a:lvl1pPr algn="l" defTabSz="954301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13B088B4-3F46-40E7-A674-68B4C3D1E2C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11813" y="6453188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18" tIns="47710" rIns="95418" bIns="47710" numCol="1" anchor="b" anchorCtr="0" compatLnSpc="1">
            <a:prstTxWarp prst="textNoShape">
              <a:avLst/>
            </a:prstTxWarp>
          </a:bodyPr>
          <a:lstStyle>
            <a:lvl1pPr algn="r" defTabSz="954088" eaLnBrk="1" hangingPunct="1">
              <a:defRPr sz="1300"/>
            </a:lvl1pPr>
          </a:lstStyle>
          <a:p>
            <a:fld id="{1B30F886-B836-4C57-8D8E-8305682B96EF}" type="slidenum">
              <a:rPr lang="en-GB" altLang="nl-BE"/>
              <a:pPr/>
              <a:t>‹#›</a:t>
            </a:fld>
            <a:endParaRPr lang="en-GB" altLang="nl-B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B04873E-3AD6-4E92-AA9A-A8F7212C964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18" tIns="47710" rIns="95418" bIns="47710" numCol="1" anchor="t" anchorCtr="0" compatLnSpc="1">
            <a:prstTxWarp prst="textNoShape">
              <a:avLst/>
            </a:prstTxWarp>
          </a:bodyPr>
          <a:lstStyle>
            <a:lvl1pPr algn="l" defTabSz="954301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EC309DB-E6F7-4F96-AB10-0936991A292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611813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18" tIns="47710" rIns="95418" bIns="47710" numCol="1" anchor="t" anchorCtr="0" compatLnSpc="1">
            <a:prstTxWarp prst="textNoShape">
              <a:avLst/>
            </a:prstTxWarp>
          </a:bodyPr>
          <a:lstStyle>
            <a:lvl1pPr algn="r" defTabSz="954301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CC6C32C-25AE-43FD-86FA-E1DF51F9191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13088" y="509588"/>
            <a:ext cx="3678237" cy="254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1C340017-2BFC-4305-AA1C-17E11D1BBB5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3227388"/>
            <a:ext cx="79216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18" tIns="47710" rIns="95418" bIns="47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B9877B48-4588-4229-808E-6BCE3EA6EAB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3188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18" tIns="47710" rIns="95418" bIns="47710" numCol="1" anchor="b" anchorCtr="0" compatLnSpc="1">
            <a:prstTxWarp prst="textNoShape">
              <a:avLst/>
            </a:prstTxWarp>
          </a:bodyPr>
          <a:lstStyle>
            <a:lvl1pPr algn="l" defTabSz="954301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1094120C-6B55-406A-8941-F996D0F24A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11813" y="6453188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18" tIns="47710" rIns="95418" bIns="47710" numCol="1" anchor="b" anchorCtr="0" compatLnSpc="1">
            <a:prstTxWarp prst="textNoShape">
              <a:avLst/>
            </a:prstTxWarp>
          </a:bodyPr>
          <a:lstStyle>
            <a:lvl1pPr algn="r" defTabSz="954088" eaLnBrk="1" hangingPunct="1">
              <a:defRPr sz="1300"/>
            </a:lvl1pPr>
          </a:lstStyle>
          <a:p>
            <a:fld id="{4941AF88-C9D2-456F-8335-B382AE7B7211}" type="slidenum">
              <a:rPr lang="en-GB" altLang="nl-BE"/>
              <a:pPr/>
              <a:t>‹#›</a:t>
            </a:fld>
            <a:endParaRPr lang="en-GB" alt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31">
            <a:extLst>
              <a:ext uri="{FF2B5EF4-FFF2-40B4-BE49-F238E27FC236}">
                <a16:creationId xmlns:a16="http://schemas.microsoft.com/office/drawing/2014/main" id="{EEBA3BAB-EB60-49DF-ACFF-B039F244E6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A95F2F-2984-4A18-8760-39139BEC4FEC}" type="slidenum">
              <a:rPr lang="en-US" altLang="nl-BE" sz="1000" b="1"/>
              <a:pPr>
                <a:spcBef>
                  <a:spcPct val="0"/>
                </a:spcBef>
              </a:pPr>
              <a:t>1</a:t>
            </a:fld>
            <a:endParaRPr lang="en-US" altLang="nl-BE" sz="1000" b="1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66BAC206-246A-42EC-B738-007FF17E80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2E87D52C-BC1B-4A9C-BEB6-2675F0659B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BE" altLang="nl-B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>
            <a:extLst>
              <a:ext uri="{FF2B5EF4-FFF2-40B4-BE49-F238E27FC236}">
                <a16:creationId xmlns:a16="http://schemas.microsoft.com/office/drawing/2014/main" id="{2C69A6DA-45B6-45CB-8873-CC71790612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Notes Placeholder 2">
            <a:extLst>
              <a:ext uri="{FF2B5EF4-FFF2-40B4-BE49-F238E27FC236}">
                <a16:creationId xmlns:a16="http://schemas.microsoft.com/office/drawing/2014/main" id="{96DAE90E-729D-44D4-BE65-9E046DFBC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>
              <a:latin typeface="Arial" panose="020B0604020202020204" pitchFamily="34" charset="0"/>
            </a:endParaRPr>
          </a:p>
        </p:txBody>
      </p:sp>
      <p:sp>
        <p:nvSpPr>
          <p:cNvPr id="172036" name="Slide Number Placeholder 3">
            <a:extLst>
              <a:ext uri="{FF2B5EF4-FFF2-40B4-BE49-F238E27FC236}">
                <a16:creationId xmlns:a16="http://schemas.microsoft.com/office/drawing/2014/main" id="{9F14045F-A08B-45D1-85AA-53D6C667FA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2D62A4-0C1A-44FA-B7C9-D07E4DC1174D}" type="slidenum">
              <a:rPr lang="en-GB" altLang="nl-BE"/>
              <a:pPr/>
              <a:t>10</a:t>
            </a:fld>
            <a:endParaRPr lang="en-GB" altLang="nl-B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>
            <a:extLst>
              <a:ext uri="{FF2B5EF4-FFF2-40B4-BE49-F238E27FC236}">
                <a16:creationId xmlns:a16="http://schemas.microsoft.com/office/drawing/2014/main" id="{E674A047-7463-4BCF-A8A9-B5F13910DB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Notes Placeholder 2">
            <a:extLst>
              <a:ext uri="{FF2B5EF4-FFF2-40B4-BE49-F238E27FC236}">
                <a16:creationId xmlns:a16="http://schemas.microsoft.com/office/drawing/2014/main" id="{118AD075-54C9-458E-A87A-AA41F2843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>
              <a:latin typeface="Arial" panose="020B0604020202020204" pitchFamily="34" charset="0"/>
            </a:endParaRPr>
          </a:p>
        </p:txBody>
      </p:sp>
      <p:sp>
        <p:nvSpPr>
          <p:cNvPr id="174084" name="Slide Number Placeholder 3">
            <a:extLst>
              <a:ext uri="{FF2B5EF4-FFF2-40B4-BE49-F238E27FC236}">
                <a16:creationId xmlns:a16="http://schemas.microsoft.com/office/drawing/2014/main" id="{04F8D938-BBBF-4A20-B12A-FEFD57163C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AFC6240-1040-4232-85DA-390AFFF1FB4B}" type="slidenum">
              <a:rPr lang="en-GB" altLang="nl-BE"/>
              <a:pPr/>
              <a:t>11</a:t>
            </a:fld>
            <a:endParaRPr lang="en-GB" altLang="nl-B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Image Placeholder 1">
            <a:extLst>
              <a:ext uri="{FF2B5EF4-FFF2-40B4-BE49-F238E27FC236}">
                <a16:creationId xmlns:a16="http://schemas.microsoft.com/office/drawing/2014/main" id="{A07BF148-9685-43E8-B8EE-A633855EE9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Notes Placeholder 2">
            <a:extLst>
              <a:ext uri="{FF2B5EF4-FFF2-40B4-BE49-F238E27FC236}">
                <a16:creationId xmlns:a16="http://schemas.microsoft.com/office/drawing/2014/main" id="{87333FE9-F873-4A4F-B926-28FF9F9C8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>
              <a:latin typeface="Arial" panose="020B0604020202020204" pitchFamily="34" charset="0"/>
            </a:endParaRPr>
          </a:p>
        </p:txBody>
      </p:sp>
      <p:sp>
        <p:nvSpPr>
          <p:cNvPr id="192516" name="Slide Number Placeholder 3">
            <a:extLst>
              <a:ext uri="{FF2B5EF4-FFF2-40B4-BE49-F238E27FC236}">
                <a16:creationId xmlns:a16="http://schemas.microsoft.com/office/drawing/2014/main" id="{D6189E1C-B7AB-429B-A0E2-033B440446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F419F00-EE03-426E-B07A-3D36CF068568}" type="slidenum">
              <a:rPr lang="en-GB" altLang="nl-BE"/>
              <a:pPr/>
              <a:t>12</a:t>
            </a:fld>
            <a:endParaRPr lang="en-GB" altLang="nl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31">
            <a:extLst>
              <a:ext uri="{FF2B5EF4-FFF2-40B4-BE49-F238E27FC236}">
                <a16:creationId xmlns:a16="http://schemas.microsoft.com/office/drawing/2014/main" id="{84AD0A16-1D34-49E3-8992-089D7E9F99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5767FA-18F4-45E4-A953-B7B1E647EFBC}" type="slidenum">
              <a:rPr lang="en-US" altLang="nl-BE" sz="1000" b="1"/>
              <a:pPr>
                <a:spcBef>
                  <a:spcPct val="0"/>
                </a:spcBef>
              </a:pPr>
              <a:t>2</a:t>
            </a:fld>
            <a:endParaRPr lang="en-US" altLang="nl-BE" sz="1000" b="1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67450A17-D0E9-4B95-9CED-7CA3FE5991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AAA36503-8DD3-4E5F-95E5-48AF2CB0ED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BE" altLang="nl-B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05E79383-F051-4F3C-BD6E-782AEEA065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5BE753DF-55F7-4D36-9FD0-1608B177E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>
              <a:latin typeface="Arial" panose="020B0604020202020204" pitchFamily="34" charset="0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E553EAC1-C0EE-444B-BA78-AF3640F814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E37E55-2B34-4CF5-9A06-719899655AD4}" type="slidenum">
              <a:rPr lang="en-GB" altLang="nl-BE"/>
              <a:pPr/>
              <a:t>3</a:t>
            </a:fld>
            <a:endParaRPr lang="en-GB" altLang="nl-B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E384CFB5-FE76-4924-BC2A-7E6E3B6B21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D9A1AB52-BE09-4ECB-96A0-3C0D4B54D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>
              <a:latin typeface="Arial" panose="020B0604020202020204" pitchFamily="34" charset="0"/>
            </a:endParaRP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F67A7913-DFEC-477F-A6E0-C7E575DDF6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443A70F-BCE5-440E-9E46-602BFED19D3F}" type="slidenum">
              <a:rPr lang="en-GB" altLang="nl-BE"/>
              <a:pPr/>
              <a:t>4</a:t>
            </a:fld>
            <a:endParaRPr lang="en-GB" altLang="nl-B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F2AAF8E3-FEFF-40F1-B140-1947E2C1AE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0957D513-A88F-4E6B-BE49-A4A5C7F86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>
              <a:latin typeface="Arial" panose="020B0604020202020204" pitchFamily="34" charset="0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F8B1A7FD-5312-4DBA-A767-8C99232FCC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3A3C9A6-0F50-41C0-84A8-4333769E7DE3}" type="slidenum">
              <a:rPr lang="en-GB" altLang="nl-BE"/>
              <a:pPr/>
              <a:t>5</a:t>
            </a:fld>
            <a:endParaRPr lang="en-GB" altLang="nl-B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>
            <a:extLst>
              <a:ext uri="{FF2B5EF4-FFF2-40B4-BE49-F238E27FC236}">
                <a16:creationId xmlns:a16="http://schemas.microsoft.com/office/drawing/2014/main" id="{9F44FEB6-73A0-4D1D-B173-3BD33A4DEC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>
            <a:extLst>
              <a:ext uri="{FF2B5EF4-FFF2-40B4-BE49-F238E27FC236}">
                <a16:creationId xmlns:a16="http://schemas.microsoft.com/office/drawing/2014/main" id="{FF5313F7-E2EF-487E-B4CB-4BC757AD9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>
              <a:latin typeface="Arial" panose="020B0604020202020204" pitchFamily="34" charset="0"/>
            </a:endParaRPr>
          </a:p>
        </p:txBody>
      </p:sp>
      <p:sp>
        <p:nvSpPr>
          <p:cNvPr id="77828" name="Slide Number Placeholder 3">
            <a:extLst>
              <a:ext uri="{FF2B5EF4-FFF2-40B4-BE49-F238E27FC236}">
                <a16:creationId xmlns:a16="http://schemas.microsoft.com/office/drawing/2014/main" id="{C3FB630F-58D0-45A4-9CCC-9687614506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21956E4-BB3C-459F-A67B-EBF73B3E7E4C}" type="slidenum">
              <a:rPr lang="en-GB" altLang="nl-BE"/>
              <a:pPr/>
              <a:t>6</a:t>
            </a:fld>
            <a:endParaRPr lang="en-GB" altLang="nl-B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>
            <a:extLst>
              <a:ext uri="{FF2B5EF4-FFF2-40B4-BE49-F238E27FC236}">
                <a16:creationId xmlns:a16="http://schemas.microsoft.com/office/drawing/2014/main" id="{F81AC7A5-8F21-4824-B3A9-46597AF6BA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>
            <a:extLst>
              <a:ext uri="{FF2B5EF4-FFF2-40B4-BE49-F238E27FC236}">
                <a16:creationId xmlns:a16="http://schemas.microsoft.com/office/drawing/2014/main" id="{55222017-D3E7-4A33-BF33-78E85F755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>
              <a:latin typeface="Arial" panose="020B0604020202020204" pitchFamily="34" charset="0"/>
            </a:endParaRPr>
          </a:p>
        </p:txBody>
      </p:sp>
      <p:sp>
        <p:nvSpPr>
          <p:cNvPr id="79876" name="Slide Number Placeholder 3">
            <a:extLst>
              <a:ext uri="{FF2B5EF4-FFF2-40B4-BE49-F238E27FC236}">
                <a16:creationId xmlns:a16="http://schemas.microsoft.com/office/drawing/2014/main" id="{B2729136-7FC5-438A-A741-E435074B29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ACD2A8-2A42-498D-876D-E159EC62AA5B}" type="slidenum">
              <a:rPr lang="en-GB" altLang="nl-BE"/>
              <a:pPr/>
              <a:t>7</a:t>
            </a:fld>
            <a:endParaRPr lang="en-GB" altLang="nl-B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937E8C7B-5961-43B3-848E-2B9D3C4DA0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B0172DB3-1752-4ED3-A6D9-1B9C7A624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>
              <a:latin typeface="Arial" panose="020B0604020202020204" pitchFamily="34" charset="0"/>
            </a:endParaRPr>
          </a:p>
        </p:txBody>
      </p:sp>
      <p:sp>
        <p:nvSpPr>
          <p:cNvPr id="83972" name="Slide Number Placeholder 3">
            <a:extLst>
              <a:ext uri="{FF2B5EF4-FFF2-40B4-BE49-F238E27FC236}">
                <a16:creationId xmlns:a16="http://schemas.microsoft.com/office/drawing/2014/main" id="{FF2BAB29-6197-4E72-861A-37EBD66C68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3D41229-E7F0-4446-8DB1-6283A55C1B99}" type="slidenum">
              <a:rPr lang="en-GB" altLang="nl-BE"/>
              <a:pPr/>
              <a:t>8</a:t>
            </a:fld>
            <a:endParaRPr lang="en-GB" altLang="nl-B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>
            <a:extLst>
              <a:ext uri="{FF2B5EF4-FFF2-40B4-BE49-F238E27FC236}">
                <a16:creationId xmlns:a16="http://schemas.microsoft.com/office/drawing/2014/main" id="{3B273646-7529-4CE3-8056-6BCFFD91EC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>
            <a:extLst>
              <a:ext uri="{FF2B5EF4-FFF2-40B4-BE49-F238E27FC236}">
                <a16:creationId xmlns:a16="http://schemas.microsoft.com/office/drawing/2014/main" id="{B3B57BCA-1F49-44F2-A730-EDD3553F0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>
              <a:latin typeface="Arial" panose="020B0604020202020204" pitchFamily="34" charset="0"/>
            </a:endParaRPr>
          </a:p>
        </p:txBody>
      </p:sp>
      <p:sp>
        <p:nvSpPr>
          <p:cNvPr id="169988" name="Slide Number Placeholder 3">
            <a:extLst>
              <a:ext uri="{FF2B5EF4-FFF2-40B4-BE49-F238E27FC236}">
                <a16:creationId xmlns:a16="http://schemas.microsoft.com/office/drawing/2014/main" id="{B193707D-776D-47DD-B97F-7671D1369F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2AFB50-5CC5-4A11-B4CD-59C3E2C40B5D}" type="slidenum">
              <a:rPr lang="en-GB" altLang="nl-BE"/>
              <a:pPr/>
              <a:t>9</a:t>
            </a:fld>
            <a:endParaRPr lang="en-GB" alt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D094CB-3CE7-46B7-B38B-E73DCD9E6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99957-7CC9-403A-AF7F-7589A71110E7}" type="datetimeFigureOut">
              <a:rPr lang="en-US"/>
              <a:pPr>
                <a:defRPr/>
              </a:pPr>
              <a:t>12/8/2025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3F355-C374-4D56-A480-86F3B37A8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5D420-5B08-4CBD-AC21-3E65D508A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A88E08-3EBF-4C21-9F22-20293389AB3C}" type="slidenum">
              <a:rPr lang="en-US" altLang="nl-BE"/>
              <a:pPr/>
              <a:t>‹#›</a:t>
            </a:fld>
            <a:endParaRPr lang="en-US" altLang="nl-BE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58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29C4D-FD20-400D-BD51-0AB2EEF1B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2BBE4-1561-4DB2-8C40-828319D8C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382F6-2374-4D11-A4AD-D25EAC3DA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8C48D-3B4C-4900-BF94-2AB81948A405}" type="slidenum">
              <a:rPr lang="nl-NL" altLang="nl-BE"/>
              <a:pPr/>
              <a:t>‹#›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1421054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1B98F-502F-4BF4-9E29-545F32FC2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CF8CA-6736-487D-AAB0-2BE1CFD4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E23B1-90A2-4A73-A7FE-0047FCAB1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BD41A-2E65-4BC2-9166-1D9EB142DD7B}" type="slidenum">
              <a:rPr lang="nl-NL" altLang="nl-BE"/>
              <a:pPr/>
              <a:t>‹#›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609095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DE26B-7EA6-443D-AE0A-ECBE0454A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6E202-BA3F-4460-AE91-55BF5BFFE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6E46E-059D-4E70-A251-C6DDB6B6B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C249A-99E4-4354-AA5C-E091C53C956E}" type="slidenum">
              <a:rPr lang="nl-NL" altLang="nl-BE"/>
              <a:pPr/>
              <a:t>‹#›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380019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4AD26-FF62-4822-BDD2-5807A7BA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9F796-077E-45F2-9627-EB5AB2D6C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92B64-7728-4940-A4FC-369880A06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18295D-85A9-400A-A076-50FE87E57EA3}" type="slidenum">
              <a:rPr lang="nl-NL" altLang="nl-BE"/>
              <a:pPr/>
              <a:t>‹#›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918700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F50E93-45DC-401D-AEFC-8470F7500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5E0B2DA-3C93-4F05-A724-B6EC7D6D2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55D580D-40D4-4738-9155-F025DBFF1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9670A5-827F-48D0-83FD-6AFDF800775D}" type="slidenum">
              <a:rPr lang="nl-NL" altLang="nl-BE"/>
              <a:pPr/>
              <a:t>‹#›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3713483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536FA91-7251-4E8E-B063-82C00C110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04FF56C-FC9F-45C4-AA24-A95AAD242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EC291D8-D5EB-4D49-B54C-50971727D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3C582C-F15A-4209-8AF5-9D8A6AA4A2DD}" type="slidenum">
              <a:rPr lang="nl-NL" altLang="nl-BE"/>
              <a:pPr/>
              <a:t>‹#›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18967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1914911-3D5F-4E52-8E6F-10993EF68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BE696EC-02F4-440C-ADA2-CC60DB806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76B765D-C337-4DC1-8C6F-17B561140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5F0C72-9419-497E-A20E-4660E1AB5EBD}" type="slidenum">
              <a:rPr lang="nl-NL" altLang="nl-BE"/>
              <a:pPr/>
              <a:t>‹#›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1823250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9A7587B-8E2E-465F-88EE-B582B2DE3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7E65606-6CD4-411E-9AFE-F2589673D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B77A63F-710A-48F4-BBE9-9587A069F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E6609-BEAD-4641-B90E-56005AB7D91F}" type="slidenum">
              <a:rPr lang="nl-NL" altLang="nl-BE"/>
              <a:pPr/>
              <a:t>‹#›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1236094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87443A-DC63-4D58-998E-CA7F59830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2BFBA77-A671-4A71-A6CB-D2A31FF7A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1E1818-2685-4F58-8540-F3F00B4F9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C5944-35A4-40D4-9B94-DA08BAF0311F}" type="slidenum">
              <a:rPr lang="nl-NL" altLang="nl-BE"/>
              <a:pPr/>
              <a:t>‹#›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406660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00F9D8E-1639-49C0-8787-9F4DB6699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D79DEAE-A6EC-41CB-993E-6A3F56DB0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5273A4C-8180-428C-81D0-CA305AD31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92382-7F78-4185-9CCE-875E280371BB}" type="slidenum">
              <a:rPr lang="nl-NL" altLang="nl-BE"/>
              <a:pPr/>
              <a:t>‹#›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1487612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6E00744-B226-487C-9A1A-F5E216A3741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736DF67-A6D3-43D5-B8C1-8CAE2E178A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/>
              <a:t>Click to edit Master text styles</a:t>
            </a:r>
          </a:p>
          <a:p>
            <a:pPr lvl="1"/>
            <a:r>
              <a:rPr lang="en-US" altLang="nl-BE"/>
              <a:t>Second level</a:t>
            </a:r>
          </a:p>
          <a:p>
            <a:pPr lvl="2"/>
            <a:r>
              <a:rPr lang="en-US" altLang="nl-BE"/>
              <a:t>Third level</a:t>
            </a:r>
          </a:p>
          <a:p>
            <a:pPr lvl="3"/>
            <a:r>
              <a:rPr lang="en-US" altLang="nl-BE"/>
              <a:t>Fourth level</a:t>
            </a:r>
          </a:p>
          <a:p>
            <a:pPr lvl="4"/>
            <a:r>
              <a:rPr lang="en-US" altLang="nl-BE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C3CBA-4A6B-4D8B-AEDF-6DC4D3F3E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9C217-9E21-4C02-A32E-6941DE65DE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7C43F-A0E1-4262-A0BB-155F09023E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65DA4B8F-824E-42B0-8248-35FA60FAFE34}" type="slidenum">
              <a:rPr lang="nl-NL" altLang="nl-BE"/>
              <a:pPr/>
              <a:t>‹#›</a:t>
            </a:fld>
            <a:endParaRPr lang="nl-NL" altLang="nl-BE"/>
          </a:p>
        </p:txBody>
      </p:sp>
      <p:sp>
        <p:nvSpPr>
          <p:cNvPr id="1031" name="Line 12">
            <a:extLst>
              <a:ext uri="{FF2B5EF4-FFF2-40B4-BE49-F238E27FC236}">
                <a16:creationId xmlns:a16="http://schemas.microsoft.com/office/drawing/2014/main" id="{AF8E52FA-B1C2-4ED7-9A77-727D97A3900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17475" y="1196975"/>
            <a:ext cx="9671050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9">
            <a:extLst>
              <a:ext uri="{FF2B5EF4-FFF2-40B4-BE49-F238E27FC236}">
                <a16:creationId xmlns:a16="http://schemas.microsoft.com/office/drawing/2014/main" id="{FCC5A4BA-9356-4F3B-BCA5-C6BDCAB8B70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584200" y="6742113"/>
            <a:ext cx="9204325" cy="0"/>
          </a:xfrm>
          <a:prstGeom prst="line">
            <a:avLst/>
          </a:prstGeom>
          <a:noFill/>
          <a:ln w="9525">
            <a:solidFill>
              <a:srgbClr val="4D4D4D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24" r:id="rId1"/>
    <p:sldLayoutId id="2147485714" r:id="rId2"/>
    <p:sldLayoutId id="2147485715" r:id="rId3"/>
    <p:sldLayoutId id="2147485716" r:id="rId4"/>
    <p:sldLayoutId id="2147485717" r:id="rId5"/>
    <p:sldLayoutId id="2147485718" r:id="rId6"/>
    <p:sldLayoutId id="2147485719" r:id="rId7"/>
    <p:sldLayoutId id="2147485720" r:id="rId8"/>
    <p:sldLayoutId id="2147485721" r:id="rId9"/>
    <p:sldLayoutId id="2147485722" r:id="rId10"/>
    <p:sldLayoutId id="214748572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dbmbook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E3D681D5-375A-4487-B8C5-6E1665FE9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38" y="152400"/>
            <a:ext cx="9380537" cy="1143000"/>
          </a:xfrm>
        </p:spPr>
        <p:txBody>
          <a:bodyPr/>
          <a:lstStyle/>
          <a:p>
            <a:pPr eaLnBrk="1" hangingPunct="1"/>
            <a:r>
              <a:rPr lang="en-US" altLang="nl-BE" sz="4000"/>
              <a:t>NoSQL Databases</a:t>
            </a:r>
            <a:endParaRPr lang="en-US" altLang="nl-BE" sz="2400"/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D07D1D57-D495-40CD-81E0-BB2C16B30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38" y="6240463"/>
            <a:ext cx="8915400" cy="617537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nl-BE">
                <a:hlinkClick r:id="rId3"/>
              </a:rPr>
              <a:t>www.pdbmbook.com</a:t>
            </a:r>
            <a:endParaRPr lang="en-US" altLang="nl-BE"/>
          </a:p>
          <a:p>
            <a:pPr marL="0" indent="0">
              <a:buFont typeface="Arial" panose="020B0604020202020204" pitchFamily="34" charset="0"/>
              <a:buNone/>
            </a:pPr>
            <a:endParaRPr lang="nl-BE" altLang="nl-BE"/>
          </a:p>
        </p:txBody>
      </p:sp>
      <p:pic>
        <p:nvPicPr>
          <p:cNvPr id="5124" name="Picture 2">
            <a:extLst>
              <a:ext uri="{FF2B5EF4-FFF2-40B4-BE49-F238E27FC236}">
                <a16:creationId xmlns:a16="http://schemas.microsoft.com/office/drawing/2014/main" id="{215E1929-ABAB-4822-8858-E08926EF6E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513" y="1295400"/>
            <a:ext cx="8120062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itle 1">
            <a:extLst>
              <a:ext uri="{FF2B5EF4-FFF2-40B4-BE49-F238E27FC236}">
                <a16:creationId xmlns:a16="http://schemas.microsoft.com/office/drawing/2014/main" id="{3FAF4609-D708-4DEB-9AF0-02CE8F689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BE"/>
              <a:t>Exploring a Social Graph</a:t>
            </a:r>
            <a:endParaRPr lang="nl-BE" altLang="nl-BE"/>
          </a:p>
        </p:txBody>
      </p:sp>
      <p:sp>
        <p:nvSpPr>
          <p:cNvPr id="171011" name="Content Placeholder 2">
            <a:extLst>
              <a:ext uri="{FF2B5EF4-FFF2-40B4-BE49-F238E27FC236}">
                <a16:creationId xmlns:a16="http://schemas.microsoft.com/office/drawing/2014/main" id="{69507AD1-3EB6-4175-A87A-57711FB15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295400"/>
            <a:ext cx="89154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nl-BE" sz="1200" b="1">
                <a:latin typeface="Consolas" panose="020B0609020204030204" pitchFamily="49" charset="0"/>
              </a:rPr>
              <a:t>CREATE</a:t>
            </a:r>
            <a:r>
              <a:rPr lang="en-US" altLang="nl-BE" sz="1200">
                <a:latin typeface="Consolas" panose="020B0609020204030204" pitchFamily="49" charset="0"/>
              </a:rPr>
              <a:t> (Bart:Reader   {name:'Bart Baesens', age:32})</a:t>
            </a:r>
            <a:endParaRPr lang="nl-BE" altLang="nl-BE" sz="120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nl-BE" sz="1200" b="1">
                <a:latin typeface="Consolas" panose="020B0609020204030204" pitchFamily="49" charset="0"/>
              </a:rPr>
              <a:t>CREATE</a:t>
            </a:r>
            <a:r>
              <a:rPr lang="en-US" altLang="nl-BE" sz="1200">
                <a:latin typeface="Consolas" panose="020B0609020204030204" pitchFamily="49" charset="0"/>
              </a:rPr>
              <a:t> (Seppe:Reader  {name:'Seppe vanden Broucke', age:30})</a:t>
            </a:r>
            <a:endParaRPr lang="nl-BE" altLang="nl-BE" sz="120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nl-BE" sz="1100">
                <a:latin typeface="Consolas" panose="020B0609020204030204" pitchFamily="49" charset="0"/>
              </a:rPr>
              <a:t>…</a:t>
            </a:r>
            <a:endParaRPr lang="nl-BE" altLang="nl-BE" sz="110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nl-BE" sz="1100">
                <a:latin typeface="Consolas" panose="020B0609020204030204" pitchFamily="49" charset="0"/>
              </a:rPr>
              <a:t> </a:t>
            </a:r>
            <a:endParaRPr lang="nl-BE" altLang="nl-BE" sz="110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nl-BE" sz="1200" b="1">
                <a:latin typeface="Consolas" panose="020B0609020204030204" pitchFamily="49" charset="0"/>
              </a:rPr>
              <a:t>CREATE</a:t>
            </a:r>
            <a:r>
              <a:rPr lang="en-US" altLang="nl-BE" sz="1200">
                <a:latin typeface="Consolas" panose="020B0609020204030204" pitchFamily="49" charset="0"/>
              </a:rPr>
              <a:t> (Fantasy:Genre {name:'fantasy'})</a:t>
            </a:r>
            <a:endParaRPr lang="nl-BE" altLang="nl-BE" sz="120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nl-BE" sz="1200" b="1">
                <a:latin typeface="Consolas" panose="020B0609020204030204" pitchFamily="49" charset="0"/>
              </a:rPr>
              <a:t>CREATE</a:t>
            </a:r>
            <a:r>
              <a:rPr lang="en-US" altLang="nl-BE" sz="1200">
                <a:latin typeface="Consolas" panose="020B0609020204030204" pitchFamily="49" charset="0"/>
              </a:rPr>
              <a:t> (Education:Genre {name:'education'})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nl-BE" sz="1100">
                <a:latin typeface="Consolas" panose="020B0609020204030204" pitchFamily="49" charset="0"/>
              </a:rPr>
              <a:t>…</a:t>
            </a:r>
            <a:endParaRPr lang="nl-BE" altLang="nl-BE" sz="110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nl-BE" sz="1100">
                <a:latin typeface="Consolas" panose="020B0609020204030204" pitchFamily="49" charset="0"/>
              </a:rPr>
              <a:t> </a:t>
            </a:r>
            <a:endParaRPr lang="nl-BE" altLang="nl-BE" sz="110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nl-BE" sz="1200" b="1">
                <a:latin typeface="Consolas" panose="020B0609020204030204" pitchFamily="49" charset="0"/>
              </a:rPr>
              <a:t>CREATE</a:t>
            </a:r>
            <a:r>
              <a:rPr lang="en-US" altLang="nl-BE" sz="1200">
                <a:latin typeface="Consolas" panose="020B0609020204030204" pitchFamily="49" charset="0"/>
              </a:rPr>
              <a:t> (b01:Book   {title:'My First Book'})</a:t>
            </a:r>
            <a:endParaRPr lang="nl-BE" altLang="nl-BE" sz="120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nl-BE" sz="1200">
                <a:latin typeface="Consolas" panose="020B0609020204030204" pitchFamily="49" charset="0"/>
              </a:rPr>
              <a:t>CREATE (b02:Book   {title:'A Thriller Unleashed'})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nl-BE" sz="1100">
                <a:latin typeface="Consolas" panose="020B0609020204030204" pitchFamily="49" charset="0"/>
              </a:rPr>
              <a:t>…</a:t>
            </a:r>
            <a:endParaRPr lang="nl-BE" altLang="nl-BE" sz="1200" b="1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nl-BE" sz="1100">
                <a:latin typeface="Consolas" panose="020B0609020204030204" pitchFamily="49" charset="0"/>
              </a:rPr>
              <a:t> </a:t>
            </a:r>
            <a:endParaRPr lang="nl-BE" altLang="nl-BE" sz="110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nl-BE" sz="1200" b="1">
                <a:latin typeface="Consolas" panose="020B0609020204030204" pitchFamily="49" charset="0"/>
              </a:rPr>
              <a:t>CREATE</a:t>
            </a:r>
            <a:endParaRPr lang="nl-BE" altLang="nl-BE" sz="1200" b="1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nl-BE" sz="1200">
                <a:latin typeface="Consolas" panose="020B0609020204030204" pitchFamily="49" charset="0"/>
              </a:rPr>
              <a:t>  (b01)-[:IS_GENRE]-&gt;(Education),</a:t>
            </a:r>
            <a:endParaRPr lang="nl-BE" altLang="nl-BE" sz="120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nl-BE" sz="1200">
                <a:latin typeface="Consolas" panose="020B0609020204030204" pitchFamily="49" charset="0"/>
              </a:rPr>
              <a:t>  </a:t>
            </a:r>
            <a:r>
              <a:rPr lang="fr-BE" altLang="nl-BE" sz="1200">
                <a:latin typeface="Consolas" panose="020B0609020204030204" pitchFamily="49" charset="0"/>
              </a:rPr>
              <a:t>(b02)-[:IS_GENRE]-&gt;(Thriller),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BE" altLang="nl-BE" sz="1100">
                <a:latin typeface="Consolas" panose="020B0609020204030204" pitchFamily="49" charset="0"/>
              </a:rPr>
              <a:t>…</a:t>
            </a:r>
            <a:endParaRPr lang="nl-BE" altLang="nl-BE" sz="110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nl-BE" sz="1100">
                <a:latin typeface="Consolas" panose="020B0609020204030204" pitchFamily="49" charset="0"/>
              </a:rPr>
              <a:t> </a:t>
            </a:r>
            <a:endParaRPr lang="nl-BE" altLang="nl-BE" sz="110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nl-BE" sz="1200" b="1">
                <a:latin typeface="Consolas" panose="020B0609020204030204" pitchFamily="49" charset="0"/>
              </a:rPr>
              <a:t>CREATE</a:t>
            </a:r>
            <a:endParaRPr lang="nl-BE" altLang="nl-BE" sz="1200" b="1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nl-BE" sz="1200">
                <a:latin typeface="Consolas" panose="020B0609020204030204" pitchFamily="49" charset="0"/>
              </a:rPr>
              <a:t>  (Bart)-[:FRIEND_OF]-&gt;(Seppe),</a:t>
            </a:r>
            <a:endParaRPr lang="nl-BE" altLang="nl-BE" sz="120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nl-BE" sz="1200">
                <a:latin typeface="Consolas" panose="020B0609020204030204" pitchFamily="49" charset="0"/>
              </a:rPr>
              <a:t>  (Bart)-[:FRIEND_OF]-&gt;(Wilfried),</a:t>
            </a:r>
            <a:endParaRPr lang="nl-BE" altLang="nl-BE" sz="120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BE" altLang="nl-BE" sz="1100">
                <a:latin typeface="Consolas" panose="020B0609020204030204" pitchFamily="49" charset="0"/>
              </a:rPr>
              <a:t>…</a:t>
            </a:r>
            <a:r>
              <a:rPr lang="en-US" altLang="nl-BE" sz="1100">
                <a:latin typeface="Consolas" panose="020B0609020204030204" pitchFamily="49" charset="0"/>
              </a:rPr>
              <a:t> </a:t>
            </a:r>
            <a:endParaRPr lang="nl-BE" altLang="nl-BE" sz="110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nl-BE" sz="1200" b="1">
                <a:latin typeface="Consolas" panose="020B0609020204030204" pitchFamily="49" charset="0"/>
              </a:rPr>
              <a:t>CREATE</a:t>
            </a:r>
            <a:endParaRPr lang="nl-BE" altLang="nl-BE" sz="1200" b="1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nl-BE" sz="1200">
                <a:latin typeface="Consolas" panose="020B0609020204030204" pitchFamily="49" charset="0"/>
              </a:rPr>
              <a:t>  (Bart)-[:LIKES]-&gt;(b01), (Bart)-[:LIKES]-&gt;(b03), </a:t>
            </a:r>
            <a:br>
              <a:rPr lang="en-US" altLang="nl-BE" sz="1200">
                <a:latin typeface="Consolas" panose="020B0609020204030204" pitchFamily="49" charset="0"/>
              </a:rPr>
            </a:br>
            <a:r>
              <a:rPr lang="en-US" altLang="nl-BE" sz="1200">
                <a:latin typeface="Consolas" panose="020B0609020204030204" pitchFamily="49" charset="0"/>
              </a:rPr>
              <a:t>  (Bart)-[:LIKES]-&gt;(b05), (Bart)-[:LIKES]-&gt;(b06),</a:t>
            </a:r>
            <a:endParaRPr lang="nl-BE" altLang="nl-BE" sz="120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nl-BE" sz="1400">
                <a:latin typeface="Consolas" panose="020B0609020204030204" pitchFamily="49" charset="0"/>
              </a:rPr>
              <a:t>  …</a:t>
            </a:r>
            <a:endParaRPr lang="nl-BE" altLang="nl-BE" sz="1400">
              <a:latin typeface="Consolas" panose="020B0609020204030204" pitchFamily="49" charset="0"/>
            </a:endParaRPr>
          </a:p>
        </p:txBody>
      </p:sp>
      <p:sp>
        <p:nvSpPr>
          <p:cNvPr id="171012" name="Slide Number Placeholder 3">
            <a:extLst>
              <a:ext uri="{FF2B5EF4-FFF2-40B4-BE49-F238E27FC236}">
                <a16:creationId xmlns:a16="http://schemas.microsoft.com/office/drawing/2014/main" id="{49C7EEF8-883D-46EC-A9AB-849AF4304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202A2E-2897-497D-8F5C-A6D950621C5A}" type="slidenum">
              <a:rPr lang="nl-NL" altLang="nl-BE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nl-NL" altLang="nl-BE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itle 1">
            <a:extLst>
              <a:ext uri="{FF2B5EF4-FFF2-40B4-BE49-F238E27FC236}">
                <a16:creationId xmlns:a16="http://schemas.microsoft.com/office/drawing/2014/main" id="{1E0714CC-1F33-4164-BDEF-27A82B1F9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BE"/>
              <a:t>Exploring a Social Graph</a:t>
            </a:r>
            <a:endParaRPr lang="nl-BE" altLang="nl-BE"/>
          </a:p>
        </p:txBody>
      </p:sp>
      <p:sp>
        <p:nvSpPr>
          <p:cNvPr id="173059" name="Slide Number Placeholder 3">
            <a:extLst>
              <a:ext uri="{FF2B5EF4-FFF2-40B4-BE49-F238E27FC236}">
                <a16:creationId xmlns:a16="http://schemas.microsoft.com/office/drawing/2014/main" id="{3671C1B5-6EFC-49A3-899D-8EB9649D7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262F6F-E343-480B-A784-BB97559BBABF}" type="slidenum">
              <a:rPr lang="nl-NL" altLang="nl-BE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nl-NL" altLang="nl-BE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173060" name="Picture 4">
            <a:extLst>
              <a:ext uri="{FF2B5EF4-FFF2-40B4-BE49-F238E27FC236}">
                <a16:creationId xmlns:a16="http://schemas.microsoft.com/office/drawing/2014/main" id="{D28A89D4-2D93-4C33-ABDB-BE2153F2E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0675" y="1262063"/>
            <a:ext cx="4652963" cy="52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itle 1">
            <a:extLst>
              <a:ext uri="{FF2B5EF4-FFF2-40B4-BE49-F238E27FC236}">
                <a16:creationId xmlns:a16="http://schemas.microsoft.com/office/drawing/2014/main" id="{C682F477-C2CE-41B6-B6EB-E6DECDFE8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BE"/>
              <a:t>Conclusion</a:t>
            </a:r>
            <a:endParaRPr lang="nl-BE" altLang="nl-BE"/>
          </a:p>
        </p:txBody>
      </p:sp>
      <p:sp>
        <p:nvSpPr>
          <p:cNvPr id="191491" name="Content Placeholder 2">
            <a:extLst>
              <a:ext uri="{FF2B5EF4-FFF2-40B4-BE49-F238E27FC236}">
                <a16:creationId xmlns:a16="http://schemas.microsoft.com/office/drawing/2014/main" id="{2E25B558-F0EC-4D20-8914-7D39E2B7B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nl-BE"/>
              <a:t>The NoSQL movement</a:t>
            </a:r>
          </a:p>
          <a:p>
            <a:r>
              <a:rPr lang="en-US" altLang="nl-BE"/>
              <a:t>Key-Value stores</a:t>
            </a:r>
          </a:p>
          <a:p>
            <a:r>
              <a:rPr lang="en-US" altLang="nl-BE"/>
              <a:t>Tuple and Document stores</a:t>
            </a:r>
          </a:p>
          <a:p>
            <a:r>
              <a:rPr lang="en-US" altLang="nl-BE"/>
              <a:t>Column-oriented databases</a:t>
            </a:r>
          </a:p>
          <a:p>
            <a:r>
              <a:rPr lang="en-US" altLang="nl-BE"/>
              <a:t>Graph based databases</a:t>
            </a:r>
          </a:p>
          <a:p>
            <a:r>
              <a:rPr lang="en-US" altLang="nl-BE"/>
              <a:t>Other NoSQL categories</a:t>
            </a:r>
            <a:endParaRPr lang="nl-BE" altLang="nl-BE"/>
          </a:p>
        </p:txBody>
      </p:sp>
      <p:sp>
        <p:nvSpPr>
          <p:cNvPr id="191492" name="Slide Number Placeholder 3">
            <a:extLst>
              <a:ext uri="{FF2B5EF4-FFF2-40B4-BE49-F238E27FC236}">
                <a16:creationId xmlns:a16="http://schemas.microsoft.com/office/drawing/2014/main" id="{E45DCCA6-25D4-41CA-8E2C-D9031CA46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829EC34-0546-409C-87AC-2DBE323EC198}" type="slidenum">
              <a:rPr lang="nl-NL" altLang="nl-BE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nl-NL" altLang="nl-BE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499A8E4-DAA3-4F4D-8631-6D13D3007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25" y="1822450"/>
            <a:ext cx="9144000" cy="1143000"/>
          </a:xfrm>
        </p:spPr>
        <p:txBody>
          <a:bodyPr/>
          <a:lstStyle/>
          <a:p>
            <a:pPr eaLnBrk="1" hangingPunct="1"/>
            <a:br>
              <a:rPr lang="nl-BE" altLang="nl-BE" dirty="0"/>
            </a:br>
            <a:br>
              <a:rPr lang="nl-BE" altLang="nl-BE" dirty="0"/>
            </a:br>
            <a:r>
              <a:rPr lang="en-US" altLang="nl-BE" dirty="0"/>
              <a:t>NoSQL Databases</a:t>
            </a:r>
            <a:br>
              <a:rPr lang="en-US" altLang="nl-BE" dirty="0"/>
            </a:br>
            <a:r>
              <a:rPr lang="en-US" altLang="nl-BE" dirty="0"/>
              <a:t>(abbreviated version </a:t>
            </a:r>
            <a:r>
              <a:rPr lang="en-US" altLang="nl-BE"/>
              <a:t>of slides </a:t>
            </a:r>
            <a:r>
              <a:rPr lang="en-US" altLang="nl-BE" dirty="0"/>
              <a:t>by </a:t>
            </a:r>
            <a:r>
              <a:rPr lang="en-US" altLang="nl-BE"/>
              <a:t>textbook authors, </a:t>
            </a:r>
            <a:r>
              <a:rPr lang="en-US" altLang="nl-BE" dirty="0"/>
              <a:t>edited by </a:t>
            </a:r>
            <a:br>
              <a:rPr lang="en-US" altLang="nl-BE" dirty="0"/>
            </a:br>
            <a:r>
              <a:rPr lang="en-US" altLang="nl-BE" dirty="0"/>
              <a:t>J. MacCormick)</a:t>
            </a:r>
            <a:endParaRPr lang="en-US" altLang="nl-BE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05A42064-940E-4636-ACB2-5B6F9871C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BE"/>
              <a:t>Introduction</a:t>
            </a:r>
            <a:endParaRPr lang="nl-BE" altLang="nl-BE"/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CC1A5281-4794-4856-AB2D-44CF2685A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nl-BE"/>
              <a:t>The NoSQL movement</a:t>
            </a:r>
          </a:p>
          <a:p>
            <a:r>
              <a:rPr lang="en-US" altLang="nl-BE"/>
              <a:t>Key-Value stores</a:t>
            </a:r>
          </a:p>
          <a:p>
            <a:r>
              <a:rPr lang="en-US" altLang="nl-BE"/>
              <a:t>Tuple and Document stores</a:t>
            </a:r>
          </a:p>
          <a:p>
            <a:r>
              <a:rPr lang="en-US" altLang="nl-BE"/>
              <a:t>Column-oriented databases</a:t>
            </a:r>
          </a:p>
          <a:p>
            <a:r>
              <a:rPr lang="en-US" altLang="nl-BE"/>
              <a:t>Graph based databases</a:t>
            </a:r>
          </a:p>
          <a:p>
            <a:r>
              <a:rPr lang="en-US" altLang="nl-BE"/>
              <a:t>Other NoSQL categories</a:t>
            </a:r>
            <a:endParaRPr lang="nl-BE" altLang="nl-BE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6F0F9DB7-967F-44C8-8C44-02A7D3A28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341B5B-50F2-41FE-B693-3E1FFD7D356E}" type="slidenum">
              <a:rPr lang="nl-NL" altLang="nl-BE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nl-NL" altLang="nl-BE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4565BA7F-DD5E-46D6-B28D-C835764AF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BE"/>
              <a:t>The NoSQL movement</a:t>
            </a:r>
            <a:endParaRPr lang="nl-BE" altLang="nl-BE"/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BCCFB60C-E5DF-4931-AF4F-236DE2044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555750"/>
            <a:ext cx="9358312" cy="5302250"/>
          </a:xfrm>
        </p:spPr>
        <p:txBody>
          <a:bodyPr/>
          <a:lstStyle/>
          <a:p>
            <a:r>
              <a:rPr lang="en-US" altLang="nl-BE" sz="2800"/>
              <a:t>RDBMSs put a lot of emphasis on keeping data consistent. </a:t>
            </a:r>
          </a:p>
          <a:p>
            <a:pPr lvl="1"/>
            <a:r>
              <a:rPr lang="en-US" altLang="nl-BE" sz="2400"/>
              <a:t>Entire database is consistent at all times (ACID)</a:t>
            </a:r>
          </a:p>
          <a:p>
            <a:r>
              <a:rPr lang="en-US" altLang="nl-BE" sz="2800"/>
              <a:t>Focus on consistency may hamper flexibility and scalability</a:t>
            </a:r>
          </a:p>
          <a:p>
            <a:r>
              <a:rPr lang="en-US" altLang="nl-BE" sz="2800"/>
              <a:t>As the data volumes or number of parallel transactions increase, capacity can be increased by</a:t>
            </a:r>
          </a:p>
          <a:p>
            <a:pPr lvl="1"/>
            <a:r>
              <a:rPr lang="en-US" altLang="nl-BE" sz="2400"/>
              <a:t>Vertical scaling: extending storage capacity and/or CPU power of the database server</a:t>
            </a:r>
          </a:p>
          <a:p>
            <a:pPr lvl="1"/>
            <a:r>
              <a:rPr lang="en-US" altLang="nl-BE" sz="2400"/>
              <a:t>Horizontal scaling: multiple DBMS servers being arranged in a cluster</a:t>
            </a:r>
            <a:endParaRPr lang="nl-BE" altLang="nl-BE" sz="2400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646B9406-D967-4FAB-8D1D-F6B35429B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C37CFF-8C31-4E2A-93DF-3C420230C44B}" type="slidenum">
              <a:rPr lang="nl-NL" altLang="nl-BE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nl-NL" altLang="nl-BE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977CC146-5FF0-4AA8-862B-5A23E614E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BE"/>
              <a:t>The NoSQL movement</a:t>
            </a:r>
            <a:endParaRPr lang="nl-BE" altLang="nl-BE"/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6202C23A-4F08-475D-98DF-F2A178058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nl-BE"/>
              <a:t>RDBMSs are not good at extensive horizontal scaling</a:t>
            </a:r>
            <a:endParaRPr lang="nl-BE" altLang="nl-BE"/>
          </a:p>
          <a:p>
            <a:pPr lvl="1"/>
            <a:r>
              <a:rPr lang="en-US" altLang="nl-BE" sz="2400"/>
              <a:t>Coordination overhead because of focus on consistency</a:t>
            </a:r>
          </a:p>
          <a:p>
            <a:pPr lvl="1"/>
            <a:r>
              <a:rPr lang="en-US" altLang="nl-BE" sz="2400"/>
              <a:t>Rigid database schemas </a:t>
            </a:r>
          </a:p>
          <a:p>
            <a:r>
              <a:rPr lang="en-US" altLang="nl-BE"/>
              <a:t>Other types of DBMSs needed for situations with massive volumes, flexible data structures and where scalability and availability are more important </a:t>
            </a:r>
            <a:r>
              <a:rPr lang="en-US" altLang="nl-BE">
                <a:sym typeface="Wingdings" panose="05000000000000000000" pitchFamily="2" charset="2"/>
              </a:rPr>
              <a:t> </a:t>
            </a:r>
            <a:r>
              <a:rPr lang="en-US" altLang="nl-BE"/>
              <a:t>NoSQL databases</a:t>
            </a:r>
            <a:endParaRPr lang="nl-BE" altLang="nl-BE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D26AD056-440C-490E-8C6E-6F6470221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00FB65-D13A-47CD-AC39-0040A0E315AC}" type="slidenum">
              <a:rPr lang="nl-NL" altLang="nl-BE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nl-NL" altLang="nl-BE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>
            <a:extLst>
              <a:ext uri="{FF2B5EF4-FFF2-40B4-BE49-F238E27FC236}">
                <a16:creationId xmlns:a16="http://schemas.microsoft.com/office/drawing/2014/main" id="{D38E6F27-C84D-4E2A-ADC4-4C6122437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BE"/>
              <a:t>Tuple and Document Stores</a:t>
            </a:r>
            <a:endParaRPr lang="nl-BE" altLang="nl-BE"/>
          </a:p>
        </p:txBody>
      </p:sp>
      <p:sp>
        <p:nvSpPr>
          <p:cNvPr id="76803" name="Content Placeholder 2">
            <a:extLst>
              <a:ext uri="{FF2B5EF4-FFF2-40B4-BE49-F238E27FC236}">
                <a16:creationId xmlns:a16="http://schemas.microsoft.com/office/drawing/2014/main" id="{E6A4DDB7-3888-40F7-A1A4-B2A310B71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17638"/>
            <a:ext cx="8915400" cy="4525962"/>
          </a:xfrm>
        </p:spPr>
        <p:txBody>
          <a:bodyPr/>
          <a:lstStyle/>
          <a:p>
            <a:r>
              <a:rPr lang="en-US" altLang="nl-BE" b="1"/>
              <a:t>Document stores </a:t>
            </a:r>
            <a:r>
              <a:rPr lang="en-US" altLang="nl-BE"/>
              <a:t>store a collection of attributes that are labeled and unordered, representing items that are semi-structured</a:t>
            </a:r>
            <a:endParaRPr lang="nl-BE" altLang="nl-BE"/>
          </a:p>
          <a:p>
            <a:r>
              <a:rPr lang="en-US" altLang="nl-BE"/>
              <a:t>Example: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altLang="nl-BE" sz="1800">
                <a:latin typeface="Consolas" panose="020B0609020204030204" pitchFamily="49" charset="0"/>
              </a:rPr>
              <a:t>{ </a:t>
            </a:r>
            <a:endParaRPr lang="nl-BE" altLang="nl-BE" sz="1600">
              <a:latin typeface="Consolas" panose="020B0609020204030204" pitchFamily="49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altLang="nl-BE" sz="1800">
                <a:latin typeface="Consolas" panose="020B0609020204030204" pitchFamily="49" charset="0"/>
              </a:rPr>
              <a:t>   Title      = "Harry Potter"</a:t>
            </a:r>
            <a:endParaRPr lang="nl-BE" altLang="nl-BE" sz="1600">
              <a:latin typeface="Consolas" panose="020B0609020204030204" pitchFamily="49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altLang="nl-BE" sz="1800">
                <a:latin typeface="Consolas" panose="020B0609020204030204" pitchFamily="49" charset="0"/>
              </a:rPr>
              <a:t>   ISBN       = "111-1111111111"</a:t>
            </a:r>
            <a:endParaRPr lang="nl-BE" altLang="nl-BE" sz="1600">
              <a:latin typeface="Consolas" panose="020B0609020204030204" pitchFamily="49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altLang="nl-BE" sz="1800">
                <a:latin typeface="Consolas" panose="020B0609020204030204" pitchFamily="49" charset="0"/>
              </a:rPr>
              <a:t>   Authors    = [ "J.K.  Rowling" ]</a:t>
            </a:r>
            <a:endParaRPr lang="nl-BE" altLang="nl-BE" sz="1600">
              <a:latin typeface="Consolas" panose="020B0609020204030204" pitchFamily="49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altLang="nl-BE" sz="1800">
                <a:latin typeface="Consolas" panose="020B0609020204030204" pitchFamily="49" charset="0"/>
              </a:rPr>
              <a:t>   </a:t>
            </a:r>
            <a:r>
              <a:rPr lang="en-GB" altLang="nl-BE" sz="1800">
                <a:latin typeface="Consolas" panose="020B0609020204030204" pitchFamily="49" charset="0"/>
              </a:rPr>
              <a:t>Price      = 32</a:t>
            </a:r>
            <a:endParaRPr lang="nl-BE" altLang="nl-BE" sz="1600">
              <a:latin typeface="Consolas" panose="020B0609020204030204" pitchFamily="49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GB" altLang="nl-BE" sz="1800">
                <a:latin typeface="Consolas" panose="020B0609020204030204" pitchFamily="49" charset="0"/>
              </a:rPr>
              <a:t>   Dimensions = "8.5 x 11.0 x 0.5"</a:t>
            </a:r>
            <a:endParaRPr lang="nl-BE" altLang="nl-BE" sz="1600">
              <a:latin typeface="Consolas" panose="020B0609020204030204" pitchFamily="49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GB" altLang="nl-BE" sz="1800">
                <a:latin typeface="Consolas" panose="020B0609020204030204" pitchFamily="49" charset="0"/>
              </a:rPr>
              <a:t>   PageCount  = 234</a:t>
            </a:r>
            <a:endParaRPr lang="nl-BE" altLang="nl-BE" sz="1600">
              <a:latin typeface="Consolas" panose="020B0609020204030204" pitchFamily="49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GB" altLang="nl-BE" sz="1800">
                <a:latin typeface="Consolas" panose="020B0609020204030204" pitchFamily="49" charset="0"/>
              </a:rPr>
              <a:t>   Genre      = "Fantasy" </a:t>
            </a:r>
            <a:endParaRPr lang="nl-BE" altLang="nl-BE" sz="1600">
              <a:latin typeface="Consolas" panose="020B0609020204030204" pitchFamily="49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altLang="nl-BE" sz="1800">
                <a:latin typeface="Consolas" panose="020B0609020204030204" pitchFamily="49" charset="0"/>
              </a:rPr>
              <a:t>} </a:t>
            </a:r>
            <a:endParaRPr lang="nl-BE" altLang="nl-BE" sz="1800">
              <a:latin typeface="Consolas" panose="020B0609020204030204" pitchFamily="49" charset="0"/>
            </a:endParaRPr>
          </a:p>
        </p:txBody>
      </p:sp>
      <p:sp>
        <p:nvSpPr>
          <p:cNvPr id="76804" name="Slide Number Placeholder 3">
            <a:extLst>
              <a:ext uri="{FF2B5EF4-FFF2-40B4-BE49-F238E27FC236}">
                <a16:creationId xmlns:a16="http://schemas.microsoft.com/office/drawing/2014/main" id="{2EAC2A74-0177-4AA5-9BFE-69BF9857E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A100D8-C2B0-4737-9D92-1AC852D567D1}" type="slidenum">
              <a:rPr lang="nl-NL" altLang="nl-BE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nl-NL" altLang="nl-BE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>
            <a:extLst>
              <a:ext uri="{FF2B5EF4-FFF2-40B4-BE49-F238E27FC236}">
                <a16:creationId xmlns:a16="http://schemas.microsoft.com/office/drawing/2014/main" id="{1D9C7B1B-FF31-481A-8235-4494F2325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BE"/>
              <a:t>Tuple and Document Stores</a:t>
            </a:r>
            <a:endParaRPr lang="nl-BE" alt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BB7C4-0114-469F-B89A-C46891939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138" y="1344613"/>
            <a:ext cx="8915400" cy="4525962"/>
          </a:xfrm>
        </p:spPr>
        <p:txBody>
          <a:bodyPr/>
          <a:lstStyle/>
          <a:p>
            <a:pPr>
              <a:defRPr/>
            </a:pPr>
            <a:r>
              <a:rPr lang="en-US" dirty="0"/>
              <a:t>Most modern NoSQL databases choose to represent documents using JSON</a:t>
            </a:r>
            <a:br>
              <a:rPr lang="en-US" dirty="0"/>
            </a:br>
            <a:r>
              <a:rPr lang="en-US" sz="4000" dirty="0"/>
              <a:t> </a:t>
            </a:r>
            <a:r>
              <a:rPr lang="en-US" sz="1400" dirty="0">
                <a:latin typeface="Consolas" panose="020B0609020204030204" pitchFamily="49" charset="0"/>
              </a:rPr>
              <a:t>{</a:t>
            </a:r>
            <a:endParaRPr lang="nl-BE" sz="1200" dirty="0">
              <a:latin typeface="Consolas" panose="020B0609020204030204" pitchFamily="49" charset="0"/>
            </a:endParaRPr>
          </a:p>
          <a:p>
            <a:pPr marL="354013" indent="0">
              <a:buFont typeface="Arial" panose="020B0604020202020204" pitchFamily="34" charset="0"/>
              <a:buNone/>
              <a:defRPr/>
            </a:pPr>
            <a:r>
              <a:rPr lang="en-US" sz="1400" dirty="0">
                <a:latin typeface="Consolas" panose="020B0609020204030204" pitchFamily="49" charset="0"/>
              </a:rPr>
              <a:t>	"title": "Harry Potter",</a:t>
            </a:r>
            <a:endParaRPr lang="nl-BE" sz="1200" dirty="0">
              <a:latin typeface="Consolas" panose="020B0609020204030204" pitchFamily="49" charset="0"/>
            </a:endParaRPr>
          </a:p>
          <a:p>
            <a:pPr marL="354013" indent="0">
              <a:buFont typeface="Arial" panose="020B0604020202020204" pitchFamily="34" charset="0"/>
              <a:buNone/>
              <a:defRPr/>
            </a:pPr>
            <a:r>
              <a:rPr lang="en-US" sz="1400" dirty="0">
                <a:latin typeface="Consolas" panose="020B0609020204030204" pitchFamily="49" charset="0"/>
              </a:rPr>
              <a:t>	"authors": ["J.K.  Rowling", "R.J.  </a:t>
            </a:r>
            <a:r>
              <a:rPr lang="en-US" sz="1400" dirty="0" err="1">
                <a:latin typeface="Consolas" panose="020B0609020204030204" pitchFamily="49" charset="0"/>
              </a:rPr>
              <a:t>Kowling</a:t>
            </a:r>
            <a:r>
              <a:rPr lang="en-US" sz="1400" dirty="0">
                <a:latin typeface="Consolas" panose="020B0609020204030204" pitchFamily="49" charset="0"/>
              </a:rPr>
              <a:t>"],</a:t>
            </a:r>
            <a:endParaRPr lang="nl-BE" sz="1200" dirty="0">
              <a:latin typeface="Consolas" panose="020B0609020204030204" pitchFamily="49" charset="0"/>
            </a:endParaRPr>
          </a:p>
          <a:p>
            <a:pPr marL="354013" indent="0">
              <a:buFont typeface="Arial" panose="020B0604020202020204" pitchFamily="34" charset="0"/>
              <a:buNone/>
              <a:defRPr/>
            </a:pPr>
            <a:r>
              <a:rPr lang="en-US" sz="1400" dirty="0">
                <a:latin typeface="Consolas" panose="020B0609020204030204" pitchFamily="49" charset="0"/>
              </a:rPr>
              <a:t>	"price": 32.00,</a:t>
            </a:r>
            <a:endParaRPr lang="nl-BE" sz="1200" dirty="0">
              <a:latin typeface="Consolas" panose="020B0609020204030204" pitchFamily="49" charset="0"/>
            </a:endParaRPr>
          </a:p>
          <a:p>
            <a:pPr marL="354013" indent="0">
              <a:buFont typeface="Arial" panose="020B0604020202020204" pitchFamily="34" charset="0"/>
              <a:buNone/>
              <a:defRPr/>
            </a:pPr>
            <a:r>
              <a:rPr lang="en-US" sz="1400" dirty="0">
                <a:latin typeface="Consolas" panose="020B0609020204030204" pitchFamily="49" charset="0"/>
              </a:rPr>
              <a:t>	"genres": ["fantasy"],</a:t>
            </a:r>
            <a:endParaRPr lang="nl-BE" sz="1200" dirty="0">
              <a:latin typeface="Consolas" panose="020B0609020204030204" pitchFamily="49" charset="0"/>
            </a:endParaRPr>
          </a:p>
          <a:p>
            <a:pPr marL="354013" indent="0">
              <a:buFont typeface="Arial" panose="020B0604020202020204" pitchFamily="34" charset="0"/>
              <a:buNone/>
              <a:defRPr/>
            </a:pPr>
            <a:r>
              <a:rPr lang="en-US" sz="1400" dirty="0">
                <a:latin typeface="Consolas" panose="020B0609020204030204" pitchFamily="49" charset="0"/>
              </a:rPr>
              <a:t>	"dimensions": {</a:t>
            </a:r>
            <a:endParaRPr lang="nl-BE" sz="1200" dirty="0">
              <a:latin typeface="Consolas" panose="020B0609020204030204" pitchFamily="49" charset="0"/>
            </a:endParaRPr>
          </a:p>
          <a:p>
            <a:pPr marL="354013" indent="0">
              <a:buFont typeface="Arial" panose="020B0604020202020204" pitchFamily="34" charset="0"/>
              <a:buNone/>
              <a:defRPr/>
            </a:pPr>
            <a:r>
              <a:rPr lang="en-US" sz="1400" dirty="0">
                <a:latin typeface="Consolas" panose="020B0609020204030204" pitchFamily="49" charset="0"/>
              </a:rPr>
              <a:t>		"width": 8.5,</a:t>
            </a:r>
            <a:endParaRPr lang="nl-BE" sz="1200" dirty="0">
              <a:latin typeface="Consolas" panose="020B0609020204030204" pitchFamily="49" charset="0"/>
            </a:endParaRPr>
          </a:p>
          <a:p>
            <a:pPr marL="354013" indent="0">
              <a:buFont typeface="Arial" panose="020B0604020202020204" pitchFamily="34" charset="0"/>
              <a:buNone/>
              <a:defRPr/>
            </a:pPr>
            <a:r>
              <a:rPr lang="en-US" sz="1400" dirty="0">
                <a:latin typeface="Consolas" panose="020B0609020204030204" pitchFamily="49" charset="0"/>
              </a:rPr>
              <a:t>		"height": 11.0,</a:t>
            </a:r>
            <a:endParaRPr lang="nl-BE" sz="1200" dirty="0">
              <a:latin typeface="Consolas" panose="020B0609020204030204" pitchFamily="49" charset="0"/>
            </a:endParaRPr>
          </a:p>
          <a:p>
            <a:pPr marL="354013" indent="0">
              <a:buFont typeface="Arial" panose="020B0604020202020204" pitchFamily="34" charset="0"/>
              <a:buNone/>
              <a:defRPr/>
            </a:pPr>
            <a:r>
              <a:rPr lang="en-US" sz="1400" dirty="0">
                <a:latin typeface="Consolas" panose="020B0609020204030204" pitchFamily="49" charset="0"/>
              </a:rPr>
              <a:t>		"depth": 0.5</a:t>
            </a:r>
            <a:endParaRPr lang="nl-BE" sz="1200" dirty="0">
              <a:latin typeface="Consolas" panose="020B0609020204030204" pitchFamily="49" charset="0"/>
            </a:endParaRPr>
          </a:p>
          <a:p>
            <a:pPr marL="354013" indent="0">
              <a:buFont typeface="Arial" panose="020B0604020202020204" pitchFamily="34" charset="0"/>
              <a:buNone/>
              <a:defRPr/>
            </a:pPr>
            <a:r>
              <a:rPr lang="en-US" sz="1400" dirty="0">
                <a:latin typeface="Consolas" panose="020B0609020204030204" pitchFamily="49" charset="0"/>
              </a:rPr>
              <a:t>	},</a:t>
            </a:r>
            <a:endParaRPr lang="nl-BE" sz="1200" dirty="0">
              <a:latin typeface="Consolas" panose="020B0609020204030204" pitchFamily="49" charset="0"/>
            </a:endParaRPr>
          </a:p>
          <a:p>
            <a:pPr marL="354013" indent="0">
              <a:buFont typeface="Arial" panose="020B0604020202020204" pitchFamily="34" charset="0"/>
              <a:buNone/>
              <a:defRPr/>
            </a:pPr>
            <a:r>
              <a:rPr lang="en-US" sz="1400" dirty="0">
                <a:latin typeface="Consolas" panose="020B0609020204030204" pitchFamily="49" charset="0"/>
              </a:rPr>
              <a:t>	"pages": 234,</a:t>
            </a:r>
            <a:endParaRPr lang="nl-BE" sz="1200" dirty="0">
              <a:latin typeface="Consolas" panose="020B0609020204030204" pitchFamily="49" charset="0"/>
            </a:endParaRPr>
          </a:p>
          <a:p>
            <a:pPr marL="354013" indent="0">
              <a:buFont typeface="Arial" panose="020B0604020202020204" pitchFamily="34" charset="0"/>
              <a:buNone/>
              <a:defRPr/>
            </a:pPr>
            <a:r>
              <a:rPr lang="en-US" sz="1400" dirty="0">
                <a:latin typeface="Consolas" panose="020B0609020204030204" pitchFamily="49" charset="0"/>
              </a:rPr>
              <a:t>	"</a:t>
            </a:r>
            <a:r>
              <a:rPr lang="en-US" sz="1400" dirty="0" err="1">
                <a:latin typeface="Consolas" panose="020B0609020204030204" pitchFamily="49" charset="0"/>
              </a:rPr>
              <a:t>in_publication</a:t>
            </a:r>
            <a:r>
              <a:rPr lang="en-US" sz="1400" dirty="0">
                <a:latin typeface="Consolas" panose="020B0609020204030204" pitchFamily="49" charset="0"/>
              </a:rPr>
              <a:t>": true,</a:t>
            </a:r>
            <a:endParaRPr lang="nl-BE" sz="1200" dirty="0">
              <a:latin typeface="Consolas" panose="020B0609020204030204" pitchFamily="49" charset="0"/>
            </a:endParaRPr>
          </a:p>
          <a:p>
            <a:pPr marL="354013" indent="0">
              <a:buFont typeface="Arial" panose="020B0604020202020204" pitchFamily="34" charset="0"/>
              <a:buNone/>
              <a:defRPr/>
            </a:pPr>
            <a:r>
              <a:rPr lang="en-US" sz="1400" dirty="0">
                <a:latin typeface="Consolas" panose="020B0609020204030204" pitchFamily="49" charset="0"/>
              </a:rPr>
              <a:t>	"subtitle": null</a:t>
            </a:r>
            <a:endParaRPr lang="nl-BE" sz="1200" dirty="0">
              <a:latin typeface="Consolas" panose="020B0609020204030204" pitchFamily="49" charset="0"/>
            </a:endParaRPr>
          </a:p>
          <a:p>
            <a:pPr marL="354013" indent="0">
              <a:buFont typeface="Arial" panose="020B0604020202020204" pitchFamily="34" charset="0"/>
              <a:buNone/>
              <a:defRPr/>
            </a:pPr>
            <a:r>
              <a:rPr lang="en-US" sz="1400" dirty="0">
                <a:latin typeface="Consolas" panose="020B0609020204030204" pitchFamily="49" charset="0"/>
              </a:rPr>
              <a:t>}</a:t>
            </a:r>
            <a:endParaRPr lang="nl-BE" sz="1200" dirty="0">
              <a:latin typeface="Consolas" panose="020B0609020204030204" pitchFamily="49" charset="0"/>
            </a:endParaRPr>
          </a:p>
          <a:p>
            <a:pPr lvl="1">
              <a:defRPr/>
            </a:pPr>
            <a:endParaRPr lang="nl-BE" dirty="0"/>
          </a:p>
        </p:txBody>
      </p:sp>
      <p:sp>
        <p:nvSpPr>
          <p:cNvPr id="78852" name="Slide Number Placeholder 3">
            <a:extLst>
              <a:ext uri="{FF2B5EF4-FFF2-40B4-BE49-F238E27FC236}">
                <a16:creationId xmlns:a16="http://schemas.microsoft.com/office/drawing/2014/main" id="{E2B8A62D-7342-4093-B172-6F810FD86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186E6F-74C9-4C4E-94D7-5CB4B3E12C81}" type="slidenum">
              <a:rPr lang="nl-NL" altLang="nl-BE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nl-NL" altLang="nl-BE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>
            <a:extLst>
              <a:ext uri="{FF2B5EF4-FFF2-40B4-BE49-F238E27FC236}">
                <a16:creationId xmlns:a16="http://schemas.microsoft.com/office/drawing/2014/main" id="{12E78444-97FE-424E-80DA-AB1669E03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BE"/>
              <a:t>Items with Keys</a:t>
            </a:r>
          </a:p>
        </p:txBody>
      </p:sp>
      <p:sp>
        <p:nvSpPr>
          <p:cNvPr id="82947" name="Content Placeholder 2">
            <a:extLst>
              <a:ext uri="{FF2B5EF4-FFF2-40B4-BE49-F238E27FC236}">
                <a16:creationId xmlns:a16="http://schemas.microsoft.com/office/drawing/2014/main" id="{58BA6B2C-E166-42DD-AD93-700364FD2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nl-BE"/>
              <a:t>Most NoSQL document stores will allow you to store items in tables (collections) in a schema-less manner, but will enforce that a primary key be specified</a:t>
            </a:r>
          </a:p>
          <a:p>
            <a:pPr lvl="1"/>
            <a:r>
              <a:rPr lang="en-US" altLang="nl-BE"/>
              <a:t>E.g. Amazon’s DynamoDB, MongoDB ( _id )</a:t>
            </a:r>
          </a:p>
          <a:p>
            <a:r>
              <a:rPr lang="en-US" altLang="nl-BE"/>
              <a:t>Primary key will be used as a partitioning key to create a hash and determine where the data will be stored</a:t>
            </a:r>
            <a:endParaRPr lang="nl-BE" altLang="nl-BE"/>
          </a:p>
        </p:txBody>
      </p:sp>
      <p:sp>
        <p:nvSpPr>
          <p:cNvPr id="82948" name="Slide Number Placeholder 3">
            <a:extLst>
              <a:ext uri="{FF2B5EF4-FFF2-40B4-BE49-F238E27FC236}">
                <a16:creationId xmlns:a16="http://schemas.microsoft.com/office/drawing/2014/main" id="{A9D1D1D2-2D36-440F-8A2E-CD06F4DE2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C71805-D8E1-4266-904D-76EE16215EFE}" type="slidenum">
              <a:rPr lang="nl-NL" altLang="nl-BE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nl-NL" altLang="nl-BE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itle 1">
            <a:extLst>
              <a:ext uri="{FF2B5EF4-FFF2-40B4-BE49-F238E27FC236}">
                <a16:creationId xmlns:a16="http://schemas.microsoft.com/office/drawing/2014/main" id="{F0848430-10F9-403D-BF66-3AF3018F4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BE"/>
              <a:t>Exploring a Social Graph</a:t>
            </a:r>
            <a:endParaRPr lang="nl-BE" altLang="nl-BE"/>
          </a:p>
        </p:txBody>
      </p:sp>
      <p:sp>
        <p:nvSpPr>
          <p:cNvPr id="168963" name="Content Placeholder 2">
            <a:extLst>
              <a:ext uri="{FF2B5EF4-FFF2-40B4-BE49-F238E27FC236}">
                <a16:creationId xmlns:a16="http://schemas.microsoft.com/office/drawing/2014/main" id="{B2F26E18-B187-4EAC-992A-D479110B5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09700"/>
            <a:ext cx="8915400" cy="4525963"/>
          </a:xfrm>
        </p:spPr>
        <p:txBody>
          <a:bodyPr/>
          <a:lstStyle/>
          <a:p>
            <a:r>
              <a:rPr lang="en-US" altLang="nl-BE"/>
              <a:t>Example: a social graph for a book reading club, modeling genres, books and readers </a:t>
            </a:r>
            <a:endParaRPr lang="nl-BE" altLang="nl-BE"/>
          </a:p>
        </p:txBody>
      </p:sp>
      <p:sp>
        <p:nvSpPr>
          <p:cNvPr id="168964" name="Slide Number Placeholder 3">
            <a:extLst>
              <a:ext uri="{FF2B5EF4-FFF2-40B4-BE49-F238E27FC236}">
                <a16:creationId xmlns:a16="http://schemas.microsoft.com/office/drawing/2014/main" id="{41872AAD-EA9B-4346-9B00-0476E6E9C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73076C-9017-491F-A937-8D7C55BBC65D}" type="slidenum">
              <a:rPr lang="nl-NL" altLang="nl-BE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nl-NL" altLang="nl-BE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168965" name="Picture 4">
            <a:extLst>
              <a:ext uri="{FF2B5EF4-FFF2-40B4-BE49-F238E27FC236}">
                <a16:creationId xmlns:a16="http://schemas.microsoft.com/office/drawing/2014/main" id="{3238A9FB-CDDA-442C-9EF8-80700854E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1813" y="2798763"/>
            <a:ext cx="5954712" cy="355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21794</TotalTime>
  <Words>638</Words>
  <Application>Microsoft Office PowerPoint</Application>
  <PresentationFormat>A4 Paper (210x297 mm)</PresentationFormat>
  <Paragraphs>110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Consolas</vt:lpstr>
      <vt:lpstr>Wingdings</vt:lpstr>
      <vt:lpstr>Office Theme</vt:lpstr>
      <vt:lpstr>NoSQL Databases</vt:lpstr>
      <vt:lpstr>  NoSQL Databases (abbreviated version of slides by textbook authors, edited by  J. MacCormick)</vt:lpstr>
      <vt:lpstr>Introduction</vt:lpstr>
      <vt:lpstr>The NoSQL movement</vt:lpstr>
      <vt:lpstr>The NoSQL movement</vt:lpstr>
      <vt:lpstr>Tuple and Document Stores</vt:lpstr>
      <vt:lpstr>Tuple and Document Stores</vt:lpstr>
      <vt:lpstr>Items with Keys</vt:lpstr>
      <vt:lpstr>Exploring a Social Graph</vt:lpstr>
      <vt:lpstr>Exploring a Social Graph</vt:lpstr>
      <vt:lpstr>Exploring a Social Graph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Mining: Emerging Trends, Challenges and Applications</dc:title>
  <dc:subject>OR48 - Data Mining Stream - Keynote</dc:subject>
  <dc:creator>C. Mues</dc:creator>
  <cp:lastModifiedBy>MacCormick, John</cp:lastModifiedBy>
  <cp:revision>2337</cp:revision>
  <cp:lastPrinted>2015-08-19T09:29:19Z</cp:lastPrinted>
  <dcterms:created xsi:type="dcterms:W3CDTF">2004-11-17T11:45:10Z</dcterms:created>
  <dcterms:modified xsi:type="dcterms:W3CDTF">2025-12-09T01:32:34Z</dcterms:modified>
</cp:coreProperties>
</file>