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443513-34A3-4517-81BA-6634A34C7B59}" v="11" dt="2025-11-10T02:06:00.1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30" d="100"/>
          <a:sy n="130" d="100"/>
        </p:scale>
        <p:origin x="1908" y="-10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cCormick, John" userId="872fc56c-f648-4c83-9a80-0bb9da7e00af" providerId="ADAL" clId="{3D443513-34A3-4517-81BA-6634A34C7B59}"/>
    <pc:docChg chg="undo custSel modSld">
      <pc:chgData name="MacCormick, John" userId="872fc56c-f648-4c83-9a80-0bb9da7e00af" providerId="ADAL" clId="{3D443513-34A3-4517-81BA-6634A34C7B59}" dt="2025-11-10T02:06:13.331" v="313" actId="14100"/>
      <pc:docMkLst>
        <pc:docMk/>
      </pc:docMkLst>
      <pc:sldChg chg="addSp delSp modSp mod">
        <pc:chgData name="MacCormick, John" userId="872fc56c-f648-4c83-9a80-0bb9da7e00af" providerId="ADAL" clId="{3D443513-34A3-4517-81BA-6634A34C7B59}" dt="2025-11-10T02:00:48.343" v="109" actId="1036"/>
        <pc:sldMkLst>
          <pc:docMk/>
          <pc:sldMk cId="2717755373" sldId="256"/>
        </pc:sldMkLst>
        <pc:spChg chg="add mod">
          <ac:chgData name="MacCormick, John" userId="872fc56c-f648-4c83-9a80-0bb9da7e00af" providerId="ADAL" clId="{3D443513-34A3-4517-81BA-6634A34C7B59}" dt="2025-11-10T01:59:17.825" v="78" actId="1076"/>
          <ac:spMkLst>
            <pc:docMk/>
            <pc:sldMk cId="2717755373" sldId="256"/>
            <ac:spMk id="2" creationId="{02A8EDCB-A065-FC11-0415-8CD41E0BB23B}"/>
          </ac:spMkLst>
        </pc:spChg>
        <pc:spChg chg="add mod">
          <ac:chgData name="MacCormick, John" userId="872fc56c-f648-4c83-9a80-0bb9da7e00af" providerId="ADAL" clId="{3D443513-34A3-4517-81BA-6634A34C7B59}" dt="2025-11-10T02:00:36.120" v="105" actId="1076"/>
          <ac:spMkLst>
            <pc:docMk/>
            <pc:sldMk cId="2717755373" sldId="256"/>
            <ac:spMk id="10" creationId="{B7BB8686-6F00-7CC8-0C2D-55B66D1F9DAE}"/>
          </ac:spMkLst>
        </pc:spChg>
        <pc:grpChg chg="mod">
          <ac:chgData name="MacCormick, John" userId="872fc56c-f648-4c83-9a80-0bb9da7e00af" providerId="ADAL" clId="{3D443513-34A3-4517-81BA-6634A34C7B59}" dt="2025-11-10T01:59:38.313" v="83"/>
          <ac:grpSpMkLst>
            <pc:docMk/>
            <pc:sldMk cId="2717755373" sldId="256"/>
            <ac:grpSpMk id="8" creationId="{995B70EF-36A7-858E-9F45-31710892FD1A}"/>
          </ac:grpSpMkLst>
        </pc:grpChg>
        <pc:grpChg chg="mod">
          <ac:chgData name="MacCormick, John" userId="872fc56c-f648-4c83-9a80-0bb9da7e00af" providerId="ADAL" clId="{3D443513-34A3-4517-81BA-6634A34C7B59}" dt="2025-11-10T02:00:41.619" v="108"/>
          <ac:grpSpMkLst>
            <pc:docMk/>
            <pc:sldMk cId="2717755373" sldId="256"/>
            <ac:grpSpMk id="13" creationId="{CAE9D9F3-1B7D-59D6-47CC-6072086726F7}"/>
          </ac:grpSpMkLst>
        </pc:grpChg>
        <pc:picChg chg="mod">
          <ac:chgData name="MacCormick, John" userId="872fc56c-f648-4c83-9a80-0bb9da7e00af" providerId="ADAL" clId="{3D443513-34A3-4517-81BA-6634A34C7B59}" dt="2025-11-10T02:00:48.343" v="109" actId="1036"/>
          <ac:picMkLst>
            <pc:docMk/>
            <pc:sldMk cId="2717755373" sldId="256"/>
            <ac:picMk id="5" creationId="{F53521B0-ED47-4218-AC38-4100EE8B335F}"/>
          </ac:picMkLst>
        </pc:picChg>
        <pc:inkChg chg="add del">
          <ac:chgData name="MacCormick, John" userId="872fc56c-f648-4c83-9a80-0bb9da7e00af" providerId="ADAL" clId="{3D443513-34A3-4517-81BA-6634A34C7B59}" dt="2025-11-10T01:59:27.268" v="80" actId="9405"/>
          <ac:inkMkLst>
            <pc:docMk/>
            <pc:sldMk cId="2717755373" sldId="256"/>
            <ac:inkMk id="3" creationId="{533504DC-5382-CD9A-7633-5732EF3FC183}"/>
          </ac:inkMkLst>
        </pc:inkChg>
        <pc:inkChg chg="add mod">
          <ac:chgData name="MacCormick, John" userId="872fc56c-f648-4c83-9a80-0bb9da7e00af" providerId="ADAL" clId="{3D443513-34A3-4517-81BA-6634A34C7B59}" dt="2025-11-10T01:59:38.313" v="83"/>
          <ac:inkMkLst>
            <pc:docMk/>
            <pc:sldMk cId="2717755373" sldId="256"/>
            <ac:inkMk id="4" creationId="{EAB8CAC6-8515-322F-92EA-B9F27CFEF5F8}"/>
          </ac:inkMkLst>
        </pc:inkChg>
        <pc:inkChg chg="add mod">
          <ac:chgData name="MacCormick, John" userId="872fc56c-f648-4c83-9a80-0bb9da7e00af" providerId="ADAL" clId="{3D443513-34A3-4517-81BA-6634A34C7B59}" dt="2025-11-10T01:59:38.313" v="83"/>
          <ac:inkMkLst>
            <pc:docMk/>
            <pc:sldMk cId="2717755373" sldId="256"/>
            <ac:inkMk id="6" creationId="{4FF34757-BCF4-79F1-03D8-0ADD8F0074A8}"/>
          </ac:inkMkLst>
        </pc:inkChg>
        <pc:inkChg chg="add del">
          <ac:chgData name="MacCormick, John" userId="872fc56c-f648-4c83-9a80-0bb9da7e00af" providerId="ADAL" clId="{3D443513-34A3-4517-81BA-6634A34C7B59}" dt="2025-11-10T02:00:13.163" v="85" actId="9405"/>
          <ac:inkMkLst>
            <pc:docMk/>
            <pc:sldMk cId="2717755373" sldId="256"/>
            <ac:inkMk id="9" creationId="{502A9C36-9EA4-DB14-B72F-56C510178906}"/>
          </ac:inkMkLst>
        </pc:inkChg>
        <pc:inkChg chg="add mod">
          <ac:chgData name="MacCormick, John" userId="872fc56c-f648-4c83-9a80-0bb9da7e00af" providerId="ADAL" clId="{3D443513-34A3-4517-81BA-6634A34C7B59}" dt="2025-11-10T02:00:41.619" v="108"/>
          <ac:inkMkLst>
            <pc:docMk/>
            <pc:sldMk cId="2717755373" sldId="256"/>
            <ac:inkMk id="11" creationId="{13336380-686E-B594-F0FA-68BCBC1BBC1A}"/>
          </ac:inkMkLst>
        </pc:inkChg>
        <pc:inkChg chg="add mod">
          <ac:chgData name="MacCormick, John" userId="872fc56c-f648-4c83-9a80-0bb9da7e00af" providerId="ADAL" clId="{3D443513-34A3-4517-81BA-6634A34C7B59}" dt="2025-11-10T02:00:41.619" v="108"/>
          <ac:inkMkLst>
            <pc:docMk/>
            <pc:sldMk cId="2717755373" sldId="256"/>
            <ac:inkMk id="12" creationId="{2799D938-DBA3-86C4-141B-6F21CD747F84}"/>
          </ac:inkMkLst>
        </pc:inkChg>
      </pc:sldChg>
      <pc:sldChg chg="addSp delSp modSp mod">
        <pc:chgData name="MacCormick, John" userId="872fc56c-f648-4c83-9a80-0bb9da7e00af" providerId="ADAL" clId="{3D443513-34A3-4517-81BA-6634A34C7B59}" dt="2025-11-10T02:01:49.335" v="159"/>
        <pc:sldMkLst>
          <pc:docMk/>
          <pc:sldMk cId="3018007262" sldId="257"/>
        </pc:sldMkLst>
        <pc:spChg chg="add mod">
          <ac:chgData name="MacCormick, John" userId="872fc56c-f648-4c83-9a80-0bb9da7e00af" providerId="ADAL" clId="{3D443513-34A3-4517-81BA-6634A34C7B59}" dt="2025-11-10T02:01:40.575" v="154" actId="1076"/>
          <ac:spMkLst>
            <pc:docMk/>
            <pc:sldMk cId="3018007262" sldId="257"/>
            <ac:spMk id="2" creationId="{F57BD87B-A091-42DC-AD6B-7A66DC2CC85F}"/>
          </ac:spMkLst>
        </pc:spChg>
        <pc:grpChg chg="del mod">
          <ac:chgData name="MacCormick, John" userId="872fc56c-f648-4c83-9a80-0bb9da7e00af" providerId="ADAL" clId="{3D443513-34A3-4517-81BA-6634A34C7B59}" dt="2025-11-10T02:01:49.335" v="159"/>
          <ac:grpSpMkLst>
            <pc:docMk/>
            <pc:sldMk cId="3018007262" sldId="257"/>
            <ac:grpSpMk id="6" creationId="{8D6587F4-B6A1-CCDE-22A7-93ECC5DC8522}"/>
          </ac:grpSpMkLst>
        </pc:grpChg>
        <pc:grpChg chg="mod">
          <ac:chgData name="MacCormick, John" userId="872fc56c-f648-4c83-9a80-0bb9da7e00af" providerId="ADAL" clId="{3D443513-34A3-4517-81BA-6634A34C7B59}" dt="2025-11-10T02:01:49.335" v="159"/>
          <ac:grpSpMkLst>
            <pc:docMk/>
            <pc:sldMk cId="3018007262" sldId="257"/>
            <ac:grpSpMk id="8" creationId="{A732A528-A575-808E-7534-F4ABEE3E7622}"/>
          </ac:grpSpMkLst>
        </pc:grpChg>
        <pc:inkChg chg="add mod">
          <ac:chgData name="MacCormick, John" userId="872fc56c-f648-4c83-9a80-0bb9da7e00af" providerId="ADAL" clId="{3D443513-34A3-4517-81BA-6634A34C7B59}" dt="2025-11-10T02:01:49.335" v="159"/>
          <ac:inkMkLst>
            <pc:docMk/>
            <pc:sldMk cId="3018007262" sldId="257"/>
            <ac:inkMk id="4" creationId="{B6C368C5-97D7-5B9B-7EE8-CFBC5250AD20}"/>
          </ac:inkMkLst>
        </pc:inkChg>
        <pc:inkChg chg="add mod">
          <ac:chgData name="MacCormick, John" userId="872fc56c-f648-4c83-9a80-0bb9da7e00af" providerId="ADAL" clId="{3D443513-34A3-4517-81BA-6634A34C7B59}" dt="2025-11-10T02:01:49.335" v="159"/>
          <ac:inkMkLst>
            <pc:docMk/>
            <pc:sldMk cId="3018007262" sldId="257"/>
            <ac:inkMk id="5" creationId="{625D3307-7B5F-61C7-0D29-86925CF54EAF}"/>
          </ac:inkMkLst>
        </pc:inkChg>
        <pc:inkChg chg="add mod">
          <ac:chgData name="MacCormick, John" userId="872fc56c-f648-4c83-9a80-0bb9da7e00af" providerId="ADAL" clId="{3D443513-34A3-4517-81BA-6634A34C7B59}" dt="2025-11-10T02:01:49.335" v="159"/>
          <ac:inkMkLst>
            <pc:docMk/>
            <pc:sldMk cId="3018007262" sldId="257"/>
            <ac:inkMk id="7" creationId="{64DE95F5-3AF5-ED73-90FD-D41A8B192886}"/>
          </ac:inkMkLst>
        </pc:inkChg>
      </pc:sldChg>
      <pc:sldChg chg="addSp modSp mod">
        <pc:chgData name="MacCormick, John" userId="872fc56c-f648-4c83-9a80-0bb9da7e00af" providerId="ADAL" clId="{3D443513-34A3-4517-81BA-6634A34C7B59}" dt="2025-11-10T02:04:37.246" v="306"/>
        <pc:sldMkLst>
          <pc:docMk/>
          <pc:sldMk cId="650784575" sldId="258"/>
        </pc:sldMkLst>
        <pc:spChg chg="add mod">
          <ac:chgData name="MacCormick, John" userId="872fc56c-f648-4c83-9a80-0bb9da7e00af" providerId="ADAL" clId="{3D443513-34A3-4517-81BA-6634A34C7B59}" dt="2025-11-10T02:04:28.770" v="303" actId="20577"/>
          <ac:spMkLst>
            <pc:docMk/>
            <pc:sldMk cId="650784575" sldId="258"/>
            <ac:spMk id="2" creationId="{4CD1BE30-7238-C73E-690D-064C4287B64D}"/>
          </ac:spMkLst>
        </pc:spChg>
        <pc:grpChg chg="mod">
          <ac:chgData name="MacCormick, John" userId="872fc56c-f648-4c83-9a80-0bb9da7e00af" providerId="ADAL" clId="{3D443513-34A3-4517-81BA-6634A34C7B59}" dt="2025-11-10T02:04:37.246" v="306"/>
          <ac:grpSpMkLst>
            <pc:docMk/>
            <pc:sldMk cId="650784575" sldId="258"/>
            <ac:grpSpMk id="7" creationId="{269EEC7D-004B-B807-5740-B0285B42FBA2}"/>
          </ac:grpSpMkLst>
        </pc:grpChg>
        <pc:inkChg chg="add mod">
          <ac:chgData name="MacCormick, John" userId="872fc56c-f648-4c83-9a80-0bb9da7e00af" providerId="ADAL" clId="{3D443513-34A3-4517-81BA-6634A34C7B59}" dt="2025-11-10T02:04:37.246" v="306"/>
          <ac:inkMkLst>
            <pc:docMk/>
            <pc:sldMk cId="650784575" sldId="258"/>
            <ac:inkMk id="4" creationId="{5B5EEF17-B05B-8821-0676-F673A156F643}"/>
          </ac:inkMkLst>
        </pc:inkChg>
        <pc:inkChg chg="add mod">
          <ac:chgData name="MacCormick, John" userId="872fc56c-f648-4c83-9a80-0bb9da7e00af" providerId="ADAL" clId="{3D443513-34A3-4517-81BA-6634A34C7B59}" dt="2025-11-10T02:04:37.246" v="306"/>
          <ac:inkMkLst>
            <pc:docMk/>
            <pc:sldMk cId="650784575" sldId="258"/>
            <ac:inkMk id="6" creationId="{70680A27-66FE-65AB-083F-52E8C5106CA4}"/>
          </ac:inkMkLst>
        </pc:inkChg>
      </pc:sldChg>
      <pc:sldChg chg="addSp modSp mod">
        <pc:chgData name="MacCormick, John" userId="872fc56c-f648-4c83-9a80-0bb9da7e00af" providerId="ADAL" clId="{3D443513-34A3-4517-81BA-6634A34C7B59}" dt="2025-11-10T02:05:33.761" v="309" actId="208"/>
        <pc:sldMkLst>
          <pc:docMk/>
          <pc:sldMk cId="3021774780" sldId="259"/>
        </pc:sldMkLst>
        <pc:spChg chg="add mod">
          <ac:chgData name="MacCormick, John" userId="872fc56c-f648-4c83-9a80-0bb9da7e00af" providerId="ADAL" clId="{3D443513-34A3-4517-81BA-6634A34C7B59}" dt="2025-11-10T02:05:33.761" v="309" actId="208"/>
          <ac:spMkLst>
            <pc:docMk/>
            <pc:sldMk cId="3021774780" sldId="259"/>
            <ac:spMk id="2" creationId="{E42F30A1-CEC4-3DFF-06C6-1579C31D8296}"/>
          </ac:spMkLst>
        </pc:spChg>
      </pc:sldChg>
      <pc:sldChg chg="addSp modSp mod">
        <pc:chgData name="MacCormick, John" userId="872fc56c-f648-4c83-9a80-0bb9da7e00af" providerId="ADAL" clId="{3D443513-34A3-4517-81BA-6634A34C7B59}" dt="2025-11-10T02:06:13.331" v="313" actId="14100"/>
        <pc:sldMkLst>
          <pc:docMk/>
          <pc:sldMk cId="4206913522" sldId="260"/>
        </pc:sldMkLst>
        <pc:spChg chg="add mod">
          <ac:chgData name="MacCormick, John" userId="872fc56c-f648-4c83-9a80-0bb9da7e00af" providerId="ADAL" clId="{3D443513-34A3-4517-81BA-6634A34C7B59}" dt="2025-11-10T02:06:13.331" v="313" actId="14100"/>
          <ac:spMkLst>
            <pc:docMk/>
            <pc:sldMk cId="4206913522" sldId="260"/>
            <ac:spMk id="2" creationId="{C8BE3C99-C319-173B-139C-2CE18B2F960A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10T01:59:36.78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1269 0 24575,'35'44'0,"-20"-5"0,-2 0 0,-1 1 0,-2 0 0,8 70 0,-5-32 0,5 13 0,-5-32 0,-2 0 0,5 116 0,-16-157 0,-1 1 0,-1-1 0,-1 0 0,0 0 0,-1 0 0,-1-1 0,0 1 0,-10 19 0,10-28 0,0 0 0,0 0 0,-1-1 0,0 0 0,-1 0 0,1-1 0,-1 0 0,-1 0 0,1 0 0,-1-1 0,-1 0 0,1-1 0,-1 0 0,0 0 0,0-1 0,-12 4 0,-236 74 0,212-72 0,1-1 0,-1-2 0,-87 2 0,-91-22 0,80 2 0,69 3 0,0-4 0,-141-40 0,197 45-1365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10T01:59:37.38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248 6 24575,'1'-6'0,"-1"8"0,-7 14 0,-18 15 0,-47 45 0,7-9 0,41-43 0,14-13 0,0 0 0,0 0 0,-13 21 0,22-31 0,1 1 0,0-1 0,-1 0 0,1 0 0,0 1 0,0-1 0,-1 0 0,1 1 0,0-1 0,0 0 0,1 1 0,-1-1 0,0 0 0,0 0 0,1 1 0,-1-1 0,1 0 0,-1 0 0,1 1 0,-1-1 0,1 0 0,0 0 0,-1 0 0,1 0 0,0 0 0,0 0 0,0 0 0,0 0 0,0 0 0,1 0 0,42 30 0,-25-18 0,5 7 66,39 44 0,11 9-1563,-62-63-5329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10T02:00:40.68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296 0 24575,'-1'1'0,"0"-1"0,-1 1 0,1 0 0,0 0 0,0-1 0,0 1 0,0 0 0,0 0 0,0 0 0,0 0 0,0 0 0,1 0 0,-1 0 0,0 1 0,1-1 0,-1 0 0,0 0 0,1 1 0,0-1 0,-1 0 0,1 1 0,0-1 0,-1 0 0,1 1 0,0-1 0,0 0 0,0 1 0,1 1 0,0 42 0,33 164 0,-34-192 0,0 0 0,-1 0 0,-1-1 0,-1 1 0,0-1 0,-1 1 0,-1-1 0,-1 0 0,0-1 0,-8 17 0,11-28 0,0 1 0,0 0 0,-1-1 0,1 0 0,-1 0 0,0 0 0,0 0 0,0-1 0,0 1 0,-1-1 0,0 0 0,1-1 0,-1 1 0,-6 2 0,-5 0 0,1-1 0,-1 0 0,-23 2 0,21-4 0,10-1-151,0 0-1,0-1 0,0-1 0,0 1 1,0-1-1,0-1 0,0 1 1,-14-6-1,9 1-6674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10T02:00:41.09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69 1 24575,'-8'8'0,"1"1"0,0 0 0,1 0 0,0 1 0,0 0 0,1 0 0,1 0 0,0 0 0,-4 13 0,6-16 0,1 1 0,-1-1 0,1 1 0,0-1 0,1 1 0,0 0 0,0 0 0,0-1 0,1 1 0,1-1 0,-1 1 0,1-1 0,0 1 0,1-1 0,0 0 0,3 7 0,1-2-97,0 0-1,1-1 1,0 0-1,1 0 1,0-1-1,0 0 1,1-1-1,1 0 1,0 0-1,0-1 1,0-1-1,1 0 0,14 7 1,-8-8-6729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10T02:01:46.847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296 45 24575,'-80'-32'0,"68"28"0,-1 1 0,0 1 0,0 1 0,-1-1 0,1 2 0,0 0 0,-21 3 0,30-2 0,0-1 0,0 1 0,0 0 0,0 1 0,0-1 0,1 1 0,-1 0 0,0 0 0,1 0 0,-1 0 0,1 0 0,0 1 0,0 0 0,0-1 0,0 1 0,0 0 0,1 1 0,-1-1 0,1 0 0,0 1 0,0-1 0,0 1 0,0 0 0,1 0 0,-1 0 0,1-1 0,-1 9 0,-3 27 0,2 0 0,2 0 0,1 0 0,8 53 0,-7-83-170,0-1-1,1 1 0,0-1 1,0 1-1,1-1 0,0 0 1,5 10-1,-2-11-6655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10T02:01:47.21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4 0 24575,'-4'0'0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10T02:01:48.76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264 9 24575,'4'-8'0,"5"14"0,5 17 0,-12-15 0,1 1 0,-1 0 0,-1 0 0,0 0 0,0 1 0,0-1 0,-2 0 0,1 0 0,-1 0 0,0 0 0,-1 1 0,0-1 0,0-1 0,-1 1 0,0 0 0,-1-1 0,0 1 0,-7 10 0,10-18 0,0 0 0,0 0 0,0 0 0,0-1 0,0 1 0,-1 0 0,1 0 0,0-1 0,0 1 0,-1-1 0,1 1 0,-1-1 0,1 0 0,0 0 0,-1 1 0,1-1 0,-1 0 0,1 0 0,-1 0 0,1 0 0,0-1 0,-1 1 0,1 0 0,-1-1 0,1 1 0,0 0 0,-1-1 0,1 0 0,0 1 0,-2-2 0,-48-28 0,34 19 0,9 6 0,-78-50 0,79 50 0,1 0 0,0-1 0,0 0 0,0 0 0,0 0 0,1-1 0,0 0 0,1 0 0,-7-13 0,9 11-1365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10T02:04:35.68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1087 2152 24575,'-4'1'0,"-1"1"0,1-1 0,-1 1 0,1 0 0,0 1 0,0-1 0,0 0 0,-6 6 0,-7 4 0,0-4 0,-1 0 0,-1-2 0,1 0 0,-1 0 0,0-2 0,-32 4 0,15-5 0,-1-2 0,-59-4 0,79 0 0,0 0 0,0-1 0,0-1 0,0 0 0,0-1 0,1-1 0,0-1 0,1 0 0,-27-19 0,-7-10 0,-65-65 0,23 19 0,66 59 0,0-1 0,2-1 0,1-2 0,1 0 0,1-1 0,2-1 0,0-1 0,-25-65 0,35 72 0,1 1 0,1-2 0,1 1 0,1-1 0,1 1 0,0-36 0,20-149 0,-9 109 0,-9-139 0,-1 94 0,17-185 0,19 167 0,-5 34 0,-26 96-13,-2 26-156,-1 0 0,1 0 0,0 0 0,0 1 0,0-1 0,1 0 0,5-10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10T02:04:36.53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77 393 24575,'-3'3'0,"-8"9"0,-1-1 0,-1-1 0,-21 15 0,31-28 0,7-10 0,8-11 0,25-29 0,2 1 0,74-75 0,-11 13 0,-85 91 0,-14 17 0,0 1 0,1 0 0,-1 0 0,1 1 0,0-1 0,9-7 0,-11 12 0,-1-1 0,0 1 0,0-1 0,0 1 0,0 0 0,1 0 0,-1-1 0,0 1 0,0 0 0,1 0 0,-1 0 0,0 0 0,0 0 0,0 1 0,1-1 0,-1 0 0,0 0 0,0 1 0,0-1 0,1 1 0,-1-1 0,0 1 0,0 0 0,0-1 0,0 1 0,0 0 0,0 0 0,0-1 0,-1 1 0,1 0 0,0 0 0,0 0 0,-1 0 0,1 0 0,0 0 0,-1 1 0,1-1 0,-1 0 0,1 2 0,9 18 0,0 0 0,-2 1 0,0 0 0,-1 0 0,3 25 0,3 6 0,21 80 0,-32-126 14,-2 0 0,1 1 0,-1-1-1,0 0 1,-1 0 0,0 0 0,0 1 0,-3 11-1,2-12-199,0 0 0,1 0 0,0 0 0,0 1-1,0-1 1,1 1 0,2 13 0,2-7-6640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71223-04E3-43B8-8CE2-4EF3FA71A3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AAAA30-9AD5-4FF2-90F1-180083DD27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25812-553D-4E84-9EB8-0EBFCFE64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D685-99BE-4ED5-838E-17FE389079E1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33DF3-9DEC-42B6-A17F-2EB1EE807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257421-A72F-4F18-B0E4-AF11B7631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1BA6-2A3B-47D3-A5AE-1125F23A3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630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BD6E8-3E46-430A-B140-43D8A1B81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8229F0-84EB-4F00-A93D-7C9E2E5649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06DFEB-717B-49FD-8154-F9EBFE23C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D685-99BE-4ED5-838E-17FE389079E1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13AE24-EC8B-41D3-8559-C18FD65C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362B4-1EE9-429E-9FBD-ED4CF51CD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1BA6-2A3B-47D3-A5AE-1125F23A3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968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4E626D-973C-4D5D-9D84-E0B6598055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84F00E-A6E6-4970-8CEE-EA0FBF47A2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418FD-DFC4-4283-B2EC-A7B279B5C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D685-99BE-4ED5-838E-17FE389079E1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4DED52-8BE2-486E-807B-01D34C1BB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D6E195-968E-4C8C-AFD4-73D31057F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1BA6-2A3B-47D3-A5AE-1125F23A3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49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FD3A2-161A-456C-A9F0-2DD824D82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09C59-D4DE-49B6-8B90-DCED3861F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B4487-537A-44CE-B2DD-9898CE38D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D685-99BE-4ED5-838E-17FE389079E1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00C5C-4557-42FA-BCCE-7C9A970CE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A30649-44D6-4E6D-BE50-0A434C5C0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1BA6-2A3B-47D3-A5AE-1125F23A3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911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BE8CC-1534-4C2F-9CF0-53950BDFD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09BBD2-4BC4-4016-B160-C41C52A298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BD53E8-976C-4EAD-8FB5-8CB891A8E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D685-99BE-4ED5-838E-17FE389079E1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36A6A0-B2A2-4E51-99FF-398CB6091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C6106B-E81B-42AA-998B-6B536BE9C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1BA6-2A3B-47D3-A5AE-1125F23A3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023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44C24-652F-47A5-84ED-A24902A49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845BB-86C8-4C85-831E-D7C347CE25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F405D-A0AF-4E1F-8672-3A07AF5CDA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31D25E-7CE9-45E6-A0DA-D9AB8D773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D685-99BE-4ED5-838E-17FE389079E1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499B04-4717-40DA-B01A-E9BBC93E7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E052DE-8709-4CB2-B82A-6BD7DCE3E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1BA6-2A3B-47D3-A5AE-1125F23A3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287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8702C-9ACF-4909-9D56-17543B415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18717D-74A7-4336-B186-BFFC7E4E9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59CF53-1E95-4420-89BE-945447FDFD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57D277-6408-4A23-B10D-57A308902D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D01398-A5DB-4A9D-9779-4BCFA539FB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EFD09A-EF92-46F8-BC85-6BA320F71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D685-99BE-4ED5-838E-17FE389079E1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DEAD6A-68B5-4DDF-8B4E-B819AA74E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A7BD24-7567-40D3-A8FE-F23507B84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1BA6-2A3B-47D3-A5AE-1125F23A3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897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E7266-8E32-4741-8F80-172B6E409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A8E5D0-5EC2-4640-BC05-BB1DD5898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D685-99BE-4ED5-838E-17FE389079E1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80C49A-9007-4077-8785-D51FD5E75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4F821E-CCAE-4F75-98C0-87C832E6D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1BA6-2A3B-47D3-A5AE-1125F23A3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23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AE6F50-1AF2-4095-A8DA-3CC33B57A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D685-99BE-4ED5-838E-17FE389079E1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665E84-82C0-4845-AE19-EA5EA708A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7B1710-E854-4BA5-BF01-0B5A77CC1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1BA6-2A3B-47D3-A5AE-1125F23A3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626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F91DA-2E6C-4DFA-B967-BDE5D414A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BBD8A0-E1A6-46BD-BAAC-B8CB67D36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20E244-4550-42A4-B668-68AB7F91A6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6917F4-AC53-44A8-9C19-456EB743A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D685-99BE-4ED5-838E-17FE389079E1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3C50B3-C3EF-4DEE-A0A2-51024DCAA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683A01-A446-41E4-B876-779E55202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1BA6-2A3B-47D3-A5AE-1125F23A3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883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89537-3967-4897-B60C-24844390E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75C861-D3E6-4D01-83A2-F61D423391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67BF8C-838A-48EB-AD0D-6E50A9FECD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2FE493-A456-4BA8-9E1F-51C981E14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D685-99BE-4ED5-838E-17FE389079E1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232FD1-7848-478C-98CE-C10C39AC8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8D70D2-C0AF-4BCF-889A-B91A0229E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1BA6-2A3B-47D3-A5AE-1125F23A3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402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EDF84-8E64-4816-8E09-1E40970EE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F0C64C-89AF-48C7-A600-712259FE3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D53EB4-FF22-4AAA-BA53-C7141FA7AD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FD685-99BE-4ED5-838E-17FE389079E1}" type="datetimeFigureOut">
              <a:rPr lang="en-US" smtClean="0"/>
              <a:t>11/9/2025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146A11-4C16-472D-861D-85AF83AC28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735EF-E2FD-4520-8BD8-AD5B891F2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E1BA6-2A3B-47D3-A5AE-1125F23A3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195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.xm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customXml" Target="../ink/ink5.xml"/><Relationship Id="rId7" Type="http://schemas.openxmlformats.org/officeDocument/2006/relationships/customXml" Target="../ink/ink7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customXml" Target="../ink/ink6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9.xml"/><Relationship Id="rId5" Type="http://schemas.openxmlformats.org/officeDocument/2006/relationships/image" Target="../media/image13.png"/><Relationship Id="rId4" Type="http://schemas.openxmlformats.org/officeDocument/2006/relationships/customXml" Target="../ink/ink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53521B0-ED47-4218-AC38-4100EE8B33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96041"/>
            <a:ext cx="6858000" cy="240086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86F44EE-1542-417D-B07B-441B55ED3D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59938"/>
            <a:ext cx="6858000" cy="322412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2A8EDCB-A065-FC11-0415-8CD41E0BB23B}"/>
              </a:ext>
            </a:extLst>
          </p:cNvPr>
          <p:cNvSpPr txBox="1"/>
          <p:nvPr/>
        </p:nvSpPr>
        <p:spPr>
          <a:xfrm>
            <a:off x="4129548" y="572808"/>
            <a:ext cx="27284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Postgres doesn’t allow SET; use BEGIN or equivalently START TRASACTION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95B70EF-36A7-858E-9F45-31710892FD1A}"/>
              </a:ext>
            </a:extLst>
          </p:cNvPr>
          <p:cNvGrpSpPr/>
          <p:nvPr/>
        </p:nvGrpSpPr>
        <p:grpSpPr>
          <a:xfrm>
            <a:off x="5315806" y="973254"/>
            <a:ext cx="536040" cy="498600"/>
            <a:chOff x="5315806" y="973254"/>
            <a:chExt cx="536040" cy="498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EAB8CAC6-8515-322F-92EA-B9F27CFEF5F8}"/>
                    </a:ext>
                  </a:extLst>
                </p14:cNvPr>
                <p14:cNvContentPartPr/>
                <p14:nvPr/>
              </p14:nvContentPartPr>
              <p14:xfrm>
                <a:off x="5332006" y="973254"/>
                <a:ext cx="519840" cy="42840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EAB8CAC6-8515-322F-92EA-B9F27CFEF5F8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5325886" y="967134"/>
                  <a:ext cx="532080" cy="44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4FF34757-BCF4-79F1-03D8-0ADD8F0074A8}"/>
                    </a:ext>
                  </a:extLst>
                </p14:cNvPr>
                <p14:cNvContentPartPr/>
                <p14:nvPr/>
              </p14:nvContentPartPr>
              <p14:xfrm>
                <a:off x="5315806" y="1281054"/>
                <a:ext cx="90360" cy="19080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4FF34757-BCF4-79F1-03D8-0ADD8F0074A8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5309686" y="1274934"/>
                  <a:ext cx="102600" cy="20304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B7BB8686-6F00-7CC8-0C2D-55B66D1F9DAE}"/>
              </a:ext>
            </a:extLst>
          </p:cNvPr>
          <p:cNvSpPr txBox="1"/>
          <p:nvPr/>
        </p:nvSpPr>
        <p:spPr>
          <a:xfrm>
            <a:off x="2587354" y="357862"/>
            <a:ext cx="27284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and Postgres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AE9D9F3-1B7D-59D6-47CC-6072086726F7}"/>
              </a:ext>
            </a:extLst>
          </p:cNvPr>
          <p:cNvGrpSpPr/>
          <p:nvPr/>
        </p:nvGrpSpPr>
        <p:grpSpPr>
          <a:xfrm>
            <a:off x="3109366" y="604614"/>
            <a:ext cx="134280" cy="280080"/>
            <a:chOff x="3109366" y="604614"/>
            <a:chExt cx="134280" cy="280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13336380-686E-B594-F0FA-68BCBC1BBC1A}"/>
                    </a:ext>
                  </a:extLst>
                </p14:cNvPr>
                <p14:cNvContentPartPr/>
                <p14:nvPr/>
              </p14:nvContentPartPr>
              <p14:xfrm>
                <a:off x="3130606" y="604614"/>
                <a:ext cx="113040" cy="203040"/>
              </p14:xfrm>
            </p:contentPart>
          </mc:Choice>
          <mc:Fallback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13336380-686E-B594-F0FA-68BCBC1BBC1A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3124486" y="598494"/>
                  <a:ext cx="125280" cy="21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2799D938-DBA3-86C4-141B-6F21CD747F84}"/>
                    </a:ext>
                  </a:extLst>
                </p14:cNvPr>
                <p14:cNvContentPartPr/>
                <p14:nvPr/>
              </p14:nvContentPartPr>
              <p14:xfrm>
                <a:off x="3109366" y="744654"/>
                <a:ext cx="67680" cy="140040"/>
              </p14:xfrm>
            </p:contentPart>
          </mc:Choice>
          <mc:Fallback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2799D938-DBA3-86C4-141B-6F21CD747F84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3103246" y="738534"/>
                  <a:ext cx="79920" cy="1522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717755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B4E471A-2D0C-4AFA-9DC0-1B4C83F338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73557"/>
            <a:ext cx="6858000" cy="459688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57BD87B-A091-42DC-AD6B-7A66DC2CC85F}"/>
              </a:ext>
            </a:extLst>
          </p:cNvPr>
          <p:cNvSpPr txBox="1"/>
          <p:nvPr/>
        </p:nvSpPr>
        <p:spPr>
          <a:xfrm>
            <a:off x="1246239" y="3119283"/>
            <a:ext cx="25951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SET only works in MySQL, not Postgres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732A528-A575-808E-7534-F4ABEE3E7622}"/>
              </a:ext>
            </a:extLst>
          </p:cNvPr>
          <p:cNvGrpSpPr/>
          <p:nvPr/>
        </p:nvGrpSpPr>
        <p:grpSpPr>
          <a:xfrm>
            <a:off x="988966" y="3228422"/>
            <a:ext cx="161640" cy="180720"/>
            <a:chOff x="988966" y="3228422"/>
            <a:chExt cx="161640" cy="180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B6C368C5-97D7-5B9B-7EE8-CFBC5250AD20}"/>
                    </a:ext>
                  </a:extLst>
                </p14:cNvPr>
                <p14:cNvContentPartPr/>
                <p14:nvPr/>
              </p14:nvContentPartPr>
              <p14:xfrm>
                <a:off x="1044046" y="3228422"/>
                <a:ext cx="106560" cy="14976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B6C368C5-97D7-5B9B-7EE8-CFBC5250AD20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1037926" y="3222302"/>
                  <a:ext cx="118800" cy="16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625D3307-7B5F-61C7-0D29-86925CF54EAF}"/>
                    </a:ext>
                  </a:extLst>
                </p14:cNvPr>
                <p14:cNvContentPartPr/>
                <p14:nvPr/>
              </p14:nvContentPartPr>
              <p14:xfrm>
                <a:off x="1001566" y="3362702"/>
                <a:ext cx="1800" cy="360"/>
              </p14:xfrm>
            </p:contentPart>
          </mc:Choice>
          <mc:Fallback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625D3307-7B5F-61C7-0D29-86925CF54EAF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995446" y="3356582"/>
                  <a:ext cx="14040" cy="1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64DE95F5-3AF5-ED73-90FD-D41A8B192886}"/>
                    </a:ext>
                  </a:extLst>
                </p14:cNvPr>
                <p14:cNvContentPartPr/>
                <p14:nvPr/>
              </p14:nvContentPartPr>
              <p14:xfrm>
                <a:off x="988966" y="3329942"/>
                <a:ext cx="108720" cy="79200"/>
              </p14:xfrm>
            </p:contentPart>
          </mc:Choice>
          <mc:Fallback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64DE95F5-3AF5-ED73-90FD-D41A8B192886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982846" y="3323822"/>
                  <a:ext cx="120960" cy="9144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018007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6BA1B7C-D223-4C30-900F-B9B6B99CAE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7328"/>
            <a:ext cx="6858000" cy="289314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2528C8A-46FF-4A70-95DE-310665C548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96586"/>
            <a:ext cx="6858000" cy="315082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CD1BE30-7238-C73E-690D-064C4287B64D}"/>
              </a:ext>
            </a:extLst>
          </p:cNvPr>
          <p:cNvSpPr txBox="1"/>
          <p:nvPr/>
        </p:nvSpPr>
        <p:spPr>
          <a:xfrm>
            <a:off x="737419" y="6319684"/>
            <a:ext cx="51264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Postgres </a:t>
            </a:r>
            <a:r>
              <a:rPr lang="en-US" sz="1400" i="1" dirty="0"/>
              <a:t>does</a:t>
            </a:r>
            <a:r>
              <a:rPr lang="en-US" sz="1400" dirty="0"/>
              <a:t> support FOR SHARE and FOR UPDATE, just like MySQL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69EEC7D-004B-B807-5740-B0285B42FBA2}"/>
              </a:ext>
            </a:extLst>
          </p:cNvPr>
          <p:cNvGrpSpPr/>
          <p:nvPr/>
        </p:nvGrpSpPr>
        <p:grpSpPr>
          <a:xfrm>
            <a:off x="289486" y="5661975"/>
            <a:ext cx="455760" cy="828360"/>
            <a:chOff x="289486" y="5661975"/>
            <a:chExt cx="455760" cy="828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5B5EEF17-B05B-8821-0676-F673A156F643}"/>
                    </a:ext>
                  </a:extLst>
                </p14:cNvPr>
                <p14:cNvContentPartPr/>
                <p14:nvPr/>
              </p14:nvContentPartPr>
              <p14:xfrm>
                <a:off x="353566" y="5685015"/>
                <a:ext cx="391680" cy="805320"/>
              </p14:xfrm>
            </p:contentPart>
          </mc:Choice>
          <mc:Fallback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5B5EEF17-B05B-8821-0676-F673A156F643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347446" y="5678895"/>
                  <a:ext cx="403920" cy="81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70680A27-66FE-65AB-083F-52E8C5106CA4}"/>
                    </a:ext>
                  </a:extLst>
                </p14:cNvPr>
                <p14:cNvContentPartPr/>
                <p14:nvPr/>
              </p14:nvContentPartPr>
              <p14:xfrm>
                <a:off x="289486" y="5661975"/>
                <a:ext cx="181080" cy="189720"/>
              </p14:xfrm>
            </p:contentPart>
          </mc:Choice>
          <mc:Fallback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70680A27-66FE-65AB-083F-52E8C5106CA4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283366" y="5655855"/>
                  <a:ext cx="193320" cy="2019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650784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4D593A5-DD07-42A8-AC98-457FAEB5C4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70042"/>
            <a:ext cx="6858000" cy="218091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7FDB10E-38AF-4674-A46E-D517C93CB7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066623"/>
            <a:ext cx="6858000" cy="425535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E42F30A1-CEC4-3DFF-06C6-1579C31D8296}"/>
              </a:ext>
            </a:extLst>
          </p:cNvPr>
          <p:cNvSpPr/>
          <p:nvPr/>
        </p:nvSpPr>
        <p:spPr>
          <a:xfrm>
            <a:off x="744794" y="7197213"/>
            <a:ext cx="3524864" cy="3982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774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8FC4FD5-A600-41D0-B5EF-1B15E8088B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11419"/>
            <a:ext cx="6858000" cy="5121161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8BE3C99-C319-173B-139C-2CE18B2F960A}"/>
              </a:ext>
            </a:extLst>
          </p:cNvPr>
          <p:cNvSpPr/>
          <p:nvPr/>
        </p:nvSpPr>
        <p:spPr>
          <a:xfrm>
            <a:off x="4977581" y="1812316"/>
            <a:ext cx="1880419" cy="4146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913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3E9DF6A-1104-47AD-B206-A55AB3A9FD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9254"/>
            <a:ext cx="6858000" cy="150649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EA725F8-BBBC-42E6-9356-5A3B863691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26692"/>
            <a:ext cx="6858000" cy="439201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DE000C3-097F-47C1-B9C8-A74C56C5AA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506694"/>
            <a:ext cx="6858000" cy="2573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244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33</Words>
  <Application>Microsoft Office PowerPoint</Application>
  <PresentationFormat>Letter Paper (8.5x11 in)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MacCormick, John</dc:creator>
  <cp:lastModifiedBy>MacCormick, John</cp:lastModifiedBy>
  <cp:revision>1</cp:revision>
  <dcterms:created xsi:type="dcterms:W3CDTF">2022-04-07T12:43:34Z</dcterms:created>
  <dcterms:modified xsi:type="dcterms:W3CDTF">2025-11-10T02:06:18Z</dcterms:modified>
</cp:coreProperties>
</file>